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C1894B-A510-4D64-BA8F-AB08C1FB65E0}" type="datetimeFigureOut">
              <a:rPr lang="uk-UA" smtClean="0"/>
              <a:t>06.02.2024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FEF6646-26E3-4945-92A2-D8B3F809D356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Гідросфера. Світовий Океан. Острови в океані. Карта океанів.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39" y="0"/>
            <a:ext cx="8532440" cy="3597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030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B0F0"/>
                </a:solidFill>
              </a:rPr>
              <a:t>Океан</a:t>
            </a:r>
            <a:r>
              <a:rPr lang="uk-UA" dirty="0" smtClean="0"/>
              <a:t>- це велика частина Світового океану, розміщена між материками.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08920"/>
            <a:ext cx="8496944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9858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Світовий океан вкриває 71 % поверхні земної кулі.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Запам</a:t>
            </a:r>
            <a:r>
              <a:rPr lang="en-US" dirty="0" smtClean="0"/>
              <a:t>’</a:t>
            </a:r>
            <a:r>
              <a:rPr lang="uk-UA" dirty="0" smtClean="0"/>
              <a:t>ятайте!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0999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Пригадайте, хто назвав цей океан Тихим.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Пригадаємо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9530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Тихий океан з-поміж них найстарший за вікном та найбільший за площею.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7226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F0"/>
                </a:solidFill>
              </a:rPr>
              <a:t>Атлантичний оке</a:t>
            </a:r>
            <a:r>
              <a:rPr lang="uk-UA" dirty="0" smtClean="0"/>
              <a:t>ан- другий за величиною та досить молодий. Він витягнутий у вертикальному напрямку й відділяє Америку (Новий світ)від Європи та Африки (Старий світ) (ці поняття ви вивчали на уроках історії).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76178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412776"/>
            <a:ext cx="8229600" cy="4525963"/>
          </a:xfrm>
        </p:spPr>
        <p:txBody>
          <a:bodyPr/>
          <a:lstStyle/>
          <a:p>
            <a:r>
              <a:rPr lang="uk-UA" dirty="0" smtClean="0"/>
              <a:t>Третій за площею-</a:t>
            </a:r>
            <a:r>
              <a:rPr lang="uk-UA" u="sng" dirty="0" smtClean="0"/>
              <a:t>Індійський</a:t>
            </a:r>
            <a:r>
              <a:rPr lang="uk-UA" dirty="0" smtClean="0"/>
              <a:t>. Він розташований на півень від Азії й відділяє Африку від  Австралії.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Запам</a:t>
            </a:r>
            <a:r>
              <a:rPr lang="en-US" dirty="0" smtClean="0"/>
              <a:t>’</a:t>
            </a:r>
            <a:r>
              <a:rPr lang="uk-UA" dirty="0" smtClean="0"/>
              <a:t>ятайте!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2300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СВІТОВИЙ ОКЕАН,</a:t>
            </a:r>
            <a:br>
              <a:rPr lang="uk-UA" dirty="0"/>
            </a:br>
            <a:r>
              <a:rPr lang="uk-UA" dirty="0"/>
              <a:t>ЙОГО СКЛАДОВІ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001044"/>
            <a:ext cx="3224758" cy="415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3561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B050"/>
                </a:solidFill>
              </a:rPr>
              <a:t>Море</a:t>
            </a:r>
            <a:r>
              <a:rPr lang="uk-UA" dirty="0" smtClean="0"/>
              <a:t>- це частина океану, більш-менш відокремлена від нього ділянками </a:t>
            </a:r>
            <a:r>
              <a:rPr lang="uk-UA" dirty="0" err="1" smtClean="0"/>
              <a:t>сухолодолу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16418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Моря в межах суходолу називають </a:t>
            </a:r>
            <a:r>
              <a:rPr lang="uk-UA" dirty="0" err="1" smtClean="0"/>
              <a:t>середземними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Слово вчителя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44214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Протока</a:t>
            </a:r>
            <a:r>
              <a:rPr lang="uk-UA" dirty="0" smtClean="0"/>
              <a:t>- вузька частина водного простору, що розділяє ділянки суходолу і з</a:t>
            </a:r>
            <a:r>
              <a:rPr lang="en-US" dirty="0" smtClean="0"/>
              <a:t>’</a:t>
            </a:r>
            <a:r>
              <a:rPr lang="uk-UA" dirty="0" err="1" smtClean="0"/>
              <a:t>єднує</a:t>
            </a:r>
            <a:r>
              <a:rPr lang="uk-UA" dirty="0" smtClean="0"/>
              <a:t> </a:t>
            </a:r>
            <a:r>
              <a:rPr lang="uk-UA" dirty="0"/>
              <a:t>сусідні  частини Світового океану.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Протока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33654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Розгадайте ребус</a:t>
            </a:r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r>
              <a:rPr lang="uk-UA" dirty="0" smtClean="0"/>
              <a:t>Світовий океан</a:t>
            </a:r>
            <a:endParaRPr lang="uk-UA" dirty="0"/>
          </a:p>
        </p:txBody>
      </p:sp>
      <p:pic>
        <p:nvPicPr>
          <p:cNvPr id="2056" name="Picture 8" descr="C:\Users\HOme\Downloads\rebu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306119"/>
            <a:ext cx="755332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49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Керченська</a:t>
            </a:r>
            <a:r>
              <a:rPr lang="ru-RU" dirty="0"/>
              <a:t> протока </a:t>
            </a:r>
            <a:r>
              <a:rPr lang="ru-RU" dirty="0" err="1"/>
              <a:t>сполучає</a:t>
            </a:r>
            <a:r>
              <a:rPr lang="ru-RU" dirty="0"/>
              <a:t> два моря — </a:t>
            </a:r>
            <a:r>
              <a:rPr lang="ru-RU" dirty="0" err="1"/>
              <a:t>Азовське</a:t>
            </a:r>
            <a:r>
              <a:rPr lang="ru-RU" dirty="0"/>
              <a:t> і </a:t>
            </a:r>
            <a:r>
              <a:rPr lang="ru-RU" dirty="0" err="1"/>
              <a:t>Чорне</a:t>
            </a:r>
            <a:r>
              <a:rPr lang="ru-RU" dirty="0"/>
              <a:t> — та є </a:t>
            </a:r>
            <a:r>
              <a:rPr lang="ru-RU" dirty="0" err="1"/>
              <a:t>наймілкішою</a:t>
            </a:r>
            <a:r>
              <a:rPr lang="ru-RU" dirty="0"/>
              <a:t> в </a:t>
            </a:r>
            <a:r>
              <a:rPr lang="ru-RU" dirty="0" err="1"/>
              <a:t>світі</a:t>
            </a:r>
            <a:r>
              <a:rPr lang="ru-RU" dirty="0"/>
              <a:t>. Вона </a:t>
            </a:r>
            <a:r>
              <a:rPr lang="ru-RU" dirty="0" err="1"/>
              <a:t>омиває</a:t>
            </a:r>
            <a:r>
              <a:rPr lang="ru-RU" dirty="0"/>
              <a:t> </a:t>
            </a:r>
            <a:r>
              <a:rPr lang="ru-RU" dirty="0" err="1"/>
              <a:t>Кримський</a:t>
            </a:r>
            <a:r>
              <a:rPr lang="ru-RU" dirty="0"/>
              <a:t> </a:t>
            </a:r>
            <a:r>
              <a:rPr lang="ru-RU" dirty="0" err="1"/>
              <a:t>півострів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290399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Магелланова протока </a:t>
            </a:r>
            <a:r>
              <a:rPr lang="ru-RU" b="1" dirty="0" err="1">
                <a:solidFill>
                  <a:srgbClr val="FF0000"/>
                </a:solidFill>
              </a:rPr>
              <a:t>сполучає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Атлантичний</a:t>
            </a:r>
            <a:r>
              <a:rPr lang="ru-RU" b="1" dirty="0">
                <a:solidFill>
                  <a:srgbClr val="FF0000"/>
                </a:solidFill>
              </a:rPr>
              <a:t> і Тихий </a:t>
            </a:r>
            <a:r>
              <a:rPr lang="ru-RU" b="1" dirty="0" err="1">
                <a:solidFill>
                  <a:srgbClr val="FF0000"/>
                </a:solidFill>
              </a:rPr>
              <a:t>океани</a:t>
            </a:r>
            <a:r>
              <a:rPr lang="ru-RU" b="1" dirty="0">
                <a:solidFill>
                  <a:srgbClr val="FF0000"/>
                </a:solidFill>
              </a:rPr>
              <a:t>. Вона </a:t>
            </a:r>
            <a:r>
              <a:rPr lang="ru-RU" b="1" dirty="0" err="1">
                <a:solidFill>
                  <a:srgbClr val="FF0000"/>
                </a:solidFill>
              </a:rPr>
              <a:t>відділяє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Південну</a:t>
            </a:r>
            <a:r>
              <a:rPr lang="ru-RU" b="1" dirty="0">
                <a:solidFill>
                  <a:srgbClr val="FF0000"/>
                </a:solidFill>
              </a:rPr>
              <a:t> Америку </a:t>
            </a:r>
            <a:r>
              <a:rPr lang="ru-RU" b="1" dirty="0" err="1">
                <a:solidFill>
                  <a:srgbClr val="FF0000"/>
                </a:solidFill>
              </a:rPr>
              <a:t>від</a:t>
            </a:r>
            <a:r>
              <a:rPr lang="ru-RU" b="1" dirty="0">
                <a:solidFill>
                  <a:srgbClr val="FF0000"/>
                </a:solidFill>
              </a:rPr>
              <a:t> острова </a:t>
            </a:r>
            <a:r>
              <a:rPr lang="ru-RU" b="1" dirty="0" err="1">
                <a:solidFill>
                  <a:srgbClr val="FF0000"/>
                </a:solidFill>
              </a:rPr>
              <a:t>Вогняна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Земля. </a:t>
            </a:r>
            <a:r>
              <a:rPr lang="ru-RU" b="1" dirty="0" err="1">
                <a:solidFill>
                  <a:srgbClr val="FF0000"/>
                </a:solidFill>
              </a:rPr>
              <a:t>Назву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отримала</a:t>
            </a:r>
            <a:r>
              <a:rPr lang="ru-RU" b="1" dirty="0">
                <a:solidFill>
                  <a:srgbClr val="FF0000"/>
                </a:solidFill>
              </a:rPr>
              <a:t> на честь </a:t>
            </a:r>
            <a:r>
              <a:rPr lang="ru-RU" b="1" dirty="0" err="1">
                <a:solidFill>
                  <a:srgbClr val="FF0000"/>
                </a:solidFill>
              </a:rPr>
              <a:t>Фернана</a:t>
            </a:r>
            <a:r>
              <a:rPr lang="ru-RU" b="1" dirty="0">
                <a:solidFill>
                  <a:srgbClr val="FF0000"/>
                </a:solidFill>
              </a:rPr>
              <a:t> Магеллана, </a:t>
            </a:r>
            <a:r>
              <a:rPr lang="ru-RU" b="1" dirty="0" err="1">
                <a:solidFill>
                  <a:srgbClr val="FF0000"/>
                </a:solidFill>
              </a:rPr>
              <a:t>що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err="1">
                <a:solidFill>
                  <a:srgbClr val="FF0000"/>
                </a:solidFill>
              </a:rPr>
              <a:t>пройшов</a:t>
            </a:r>
            <a:r>
              <a:rPr lang="ru-RU" b="1" dirty="0">
                <a:solidFill>
                  <a:srgbClr val="FF0000"/>
                </a:solidFill>
              </a:rPr>
              <a:t> нею </a:t>
            </a:r>
            <a:r>
              <a:rPr lang="ru-RU" b="1" dirty="0" err="1">
                <a:solidFill>
                  <a:srgbClr val="FF0000"/>
                </a:solidFill>
              </a:rPr>
              <a:t>під</a:t>
            </a:r>
            <a:r>
              <a:rPr lang="ru-RU" b="1" dirty="0">
                <a:solidFill>
                  <a:srgbClr val="FF0000"/>
                </a:solidFill>
              </a:rPr>
              <a:t> час </a:t>
            </a:r>
            <a:r>
              <a:rPr lang="ru-RU" b="1" dirty="0" err="1">
                <a:solidFill>
                  <a:srgbClr val="FF0000"/>
                </a:solidFill>
              </a:rPr>
              <a:t>навколосвітньої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подорожі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Слово вчителя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913511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Затока</a:t>
            </a:r>
            <a:r>
              <a:rPr lang="ru-RU" dirty="0"/>
              <a:t> — </a:t>
            </a:r>
            <a:r>
              <a:rPr lang="ru-RU" dirty="0" err="1"/>
              <a:t>частина</a:t>
            </a:r>
            <a:r>
              <a:rPr lang="ru-RU" dirty="0"/>
              <a:t> океану,</a:t>
            </a:r>
          </a:p>
          <a:p>
            <a:r>
              <a:rPr lang="ru-RU" dirty="0"/>
              <a:t>моря,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глибоко</a:t>
            </a:r>
            <a:r>
              <a:rPr lang="ru-RU" dirty="0"/>
              <a:t> заходить у </a:t>
            </a:r>
            <a:r>
              <a:rPr lang="ru-RU" dirty="0" err="1"/>
              <a:t>суходіл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84622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Найбільшою і найглибшою</a:t>
            </a:r>
          </a:p>
          <a:p>
            <a:r>
              <a:rPr lang="uk-UA" dirty="0"/>
              <a:t>на планеті є Бенгальська затока</a:t>
            </a:r>
          </a:p>
          <a:p>
            <a:r>
              <a:rPr lang="uk-UA" dirty="0"/>
              <a:t>(</a:t>
            </a:r>
            <a:r>
              <a:rPr lang="uk-UA" dirty="0" err="1"/>
              <a:t>мал</a:t>
            </a:r>
            <a:r>
              <a:rPr lang="uk-UA" dirty="0"/>
              <a:t>. 133). Вона є частиною Індійського океану й розташована</a:t>
            </a:r>
          </a:p>
          <a:p>
            <a:r>
              <a:rPr lang="uk-UA" dirty="0"/>
              <a:t>між азійськими півостровами </a:t>
            </a:r>
            <a:r>
              <a:rPr lang="uk-UA" dirty="0" err="1"/>
              <a:t>Індостан</a:t>
            </a:r>
            <a:r>
              <a:rPr lang="uk-UA" dirty="0"/>
              <a:t> та </a:t>
            </a:r>
            <a:r>
              <a:rPr lang="uk-UA" dirty="0" smtClean="0"/>
              <a:t>Індокитай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717032"/>
            <a:ext cx="20955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69588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Острів</a:t>
            </a:r>
            <a:r>
              <a:rPr lang="ru-RU" dirty="0"/>
              <a:t> — </a:t>
            </a:r>
            <a:r>
              <a:rPr lang="ru-RU" dirty="0" err="1"/>
              <a:t>відносно</a:t>
            </a:r>
            <a:r>
              <a:rPr lang="ru-RU" dirty="0"/>
              <a:t> невелика </a:t>
            </a:r>
            <a:r>
              <a:rPr lang="ru-RU" dirty="0" err="1"/>
              <a:t>ділянка</a:t>
            </a:r>
            <a:r>
              <a:rPr lang="ru-RU" dirty="0"/>
              <a:t> суходолу, </a:t>
            </a:r>
            <a:r>
              <a:rPr lang="ru-RU" dirty="0" err="1"/>
              <a:t>зусібіч</a:t>
            </a:r>
            <a:r>
              <a:rPr lang="ru-RU" dirty="0"/>
              <a:t> оточена водою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47205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СУХОДІЛ В ОКЕАНІ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2867819"/>
            <a:ext cx="27813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62288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Карта </a:t>
            </a:r>
            <a:r>
              <a:rPr lang="ru-RU" dirty="0" err="1">
                <a:solidFill>
                  <a:srgbClr val="FF0000"/>
                </a:solidFill>
              </a:rPr>
              <a:t>океанів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географічна</a:t>
            </a:r>
            <a:r>
              <a:rPr lang="ru-RU" dirty="0"/>
              <a:t> карта </a:t>
            </a:r>
            <a:r>
              <a:rPr lang="ru-RU" dirty="0" err="1"/>
              <a:t>дрібного</a:t>
            </a:r>
            <a:r>
              <a:rPr lang="ru-RU" dirty="0"/>
              <a:t> масштабу,</a:t>
            </a:r>
          </a:p>
          <a:p>
            <a:r>
              <a:rPr lang="ru-RU" dirty="0"/>
              <a:t>на </a:t>
            </a:r>
            <a:r>
              <a:rPr lang="ru-RU" dirty="0" err="1"/>
              <a:t>якій</a:t>
            </a:r>
            <a:r>
              <a:rPr lang="ru-RU" dirty="0"/>
              <a:t> детально </a:t>
            </a:r>
            <a:r>
              <a:rPr lang="ru-RU" dirty="0" err="1"/>
              <a:t>зображено</a:t>
            </a:r>
            <a:r>
              <a:rPr lang="ru-RU" dirty="0"/>
              <a:t> </a:t>
            </a:r>
            <a:r>
              <a:rPr lang="ru-RU" dirty="0" err="1"/>
              <a:t>передусім</a:t>
            </a:r>
            <a:r>
              <a:rPr lang="ru-RU" dirty="0"/>
              <a:t> </a:t>
            </a:r>
            <a:r>
              <a:rPr lang="ru-RU" dirty="0" err="1"/>
              <a:t>океани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endParaRPr lang="ru-RU" dirty="0"/>
          </a:p>
          <a:p>
            <a:r>
              <a:rPr lang="ru-RU" dirty="0"/>
              <a:t>(моря, протоки, затоки) (мал. 137).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Як </a:t>
            </a:r>
            <a:r>
              <a:rPr lang="ru-RU" dirty="0" err="1"/>
              <a:t>розуміти</a:t>
            </a:r>
            <a:r>
              <a:rPr lang="ru-RU" dirty="0"/>
              <a:t> і </a:t>
            </a:r>
            <a:r>
              <a:rPr lang="ru-RU" dirty="0" err="1"/>
              <a:t>читати</a:t>
            </a:r>
            <a:r>
              <a:rPr lang="ru-RU" dirty="0"/>
              <a:t> карту </a:t>
            </a:r>
            <a:r>
              <a:rPr lang="ru-RU" dirty="0" err="1"/>
              <a:t>океанів</a:t>
            </a:r>
            <a:r>
              <a:rPr lang="ru-RU" dirty="0"/>
              <a:t>?</a:t>
            </a:r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789040"/>
            <a:ext cx="357187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26224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Якого</a:t>
            </a:r>
            <a:r>
              <a:rPr lang="ru-RU" dirty="0"/>
              <a:t> масштабу карта </a:t>
            </a:r>
            <a:r>
              <a:rPr lang="ru-RU" dirty="0" err="1"/>
              <a:t>океанів</a:t>
            </a:r>
            <a:r>
              <a:rPr lang="ru-RU" dirty="0"/>
              <a:t>?</a:t>
            </a:r>
          </a:p>
          <a:p>
            <a:r>
              <a:rPr lang="ru-RU" dirty="0"/>
              <a:t>2. </a:t>
            </a:r>
            <a:r>
              <a:rPr lang="ru-RU" dirty="0" err="1"/>
              <a:t>Знайдіть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океанів</a:t>
            </a:r>
            <a:r>
              <a:rPr lang="ru-RU" dirty="0"/>
              <a:t>.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позначенням</a:t>
            </a:r>
            <a:r>
              <a:rPr lang="ru-RU" dirty="0"/>
              <a:t> та за </a:t>
            </a:r>
            <a:r>
              <a:rPr lang="ru-RU" dirty="0" err="1"/>
              <a:t>яким</a:t>
            </a:r>
            <a:r>
              <a:rPr lang="ru-RU" dirty="0"/>
              <a:t> принципом вони </a:t>
            </a:r>
            <a:r>
              <a:rPr lang="ru-RU" dirty="0" err="1"/>
              <a:t>проведені</a:t>
            </a:r>
            <a:r>
              <a:rPr lang="ru-RU" dirty="0"/>
              <a:t> на </a:t>
            </a:r>
            <a:r>
              <a:rPr lang="ru-RU" dirty="0" err="1"/>
              <a:t>карті</a:t>
            </a:r>
            <a:r>
              <a:rPr lang="ru-RU" dirty="0"/>
              <a:t>?</a:t>
            </a:r>
          </a:p>
          <a:p>
            <a:r>
              <a:rPr lang="ru-RU" dirty="0"/>
              <a:t>3. </a:t>
            </a:r>
            <a:r>
              <a:rPr lang="ru-RU" dirty="0" err="1"/>
              <a:t>Знайдіть</a:t>
            </a:r>
            <a:r>
              <a:rPr lang="ru-RU" dirty="0"/>
              <a:t> на </a:t>
            </a:r>
            <a:r>
              <a:rPr lang="ru-RU" dirty="0" err="1"/>
              <a:t>карті</a:t>
            </a:r>
            <a:r>
              <a:rPr lang="ru-RU" dirty="0"/>
              <a:t> </a:t>
            </a:r>
            <a:r>
              <a:rPr lang="ru-RU" dirty="0" err="1"/>
              <a:t>океанів</a:t>
            </a:r>
            <a:r>
              <a:rPr lang="ru-RU" dirty="0"/>
              <a:t>: </a:t>
            </a:r>
            <a:r>
              <a:rPr lang="ru-RU" dirty="0" err="1"/>
              <a:t>океани</a:t>
            </a:r>
            <a:r>
              <a:rPr lang="ru-RU" dirty="0"/>
              <a:t>, моря (</a:t>
            </a:r>
            <a:r>
              <a:rPr lang="ru-RU" dirty="0" err="1"/>
              <a:t>середземні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окраїнні</a:t>
            </a:r>
            <a:r>
              <a:rPr lang="ru-RU" dirty="0"/>
              <a:t>), протоки, затоки, </a:t>
            </a:r>
            <a:r>
              <a:rPr lang="ru-RU" dirty="0" err="1"/>
              <a:t>острови</a:t>
            </a:r>
            <a:r>
              <a:rPr lang="ru-RU" dirty="0"/>
              <a:t>, </a:t>
            </a:r>
            <a:r>
              <a:rPr lang="ru-RU" dirty="0" err="1"/>
              <a:t>півострови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описані</a:t>
            </a:r>
            <a:r>
              <a:rPr lang="ru-RU" dirty="0"/>
              <a:t> в </a:t>
            </a:r>
            <a:r>
              <a:rPr lang="ru-RU" dirty="0" err="1"/>
              <a:t>тексті</a:t>
            </a:r>
            <a:r>
              <a:rPr lang="ru-RU" dirty="0"/>
              <a:t> параграфа.</a:t>
            </a:r>
          </a:p>
          <a:p>
            <a:r>
              <a:rPr lang="ru-RU" dirty="0"/>
              <a:t>4.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умовні</a:t>
            </a:r>
            <a:r>
              <a:rPr lang="ru-RU" dirty="0"/>
              <a:t> знаки </a:t>
            </a:r>
            <a:r>
              <a:rPr lang="ru-RU" dirty="0" err="1"/>
              <a:t>допомагають</a:t>
            </a:r>
            <a:r>
              <a:rPr lang="ru-RU" dirty="0"/>
              <a:t> нам </a:t>
            </a:r>
            <a:r>
              <a:rPr lang="ru-RU" dirty="0" err="1"/>
              <a:t>прочитати</a:t>
            </a:r>
            <a:r>
              <a:rPr lang="ru-RU" dirty="0"/>
              <a:t> </a:t>
            </a:r>
            <a:r>
              <a:rPr lang="ru-RU" dirty="0" err="1"/>
              <a:t>рельєф</a:t>
            </a:r>
            <a:r>
              <a:rPr lang="ru-RU" dirty="0"/>
              <a:t> </a:t>
            </a:r>
            <a:r>
              <a:rPr lang="ru-RU" dirty="0" err="1"/>
              <a:t>океанів</a:t>
            </a:r>
            <a:r>
              <a:rPr lang="ru-RU" dirty="0"/>
              <a:t> та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абсолютні</a:t>
            </a:r>
            <a:r>
              <a:rPr lang="ru-RU" dirty="0"/>
              <a:t> та </a:t>
            </a:r>
            <a:r>
              <a:rPr lang="ru-RU" dirty="0" err="1"/>
              <a:t>відносні</a:t>
            </a:r>
            <a:r>
              <a:rPr lang="ru-RU" dirty="0"/>
              <a:t> </a:t>
            </a:r>
            <a:r>
              <a:rPr lang="ru-RU" dirty="0" err="1"/>
              <a:t>глибини</a:t>
            </a:r>
            <a:r>
              <a:rPr lang="ru-RU" dirty="0"/>
              <a:t> дна?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Робота з картою океанів</a:t>
            </a:r>
          </a:p>
        </p:txBody>
      </p:sp>
    </p:spTree>
    <p:extLst>
      <p:ext uri="{BB962C8B-B14F-4D97-AF65-F5344CB8AC3E}">
        <p14:creationId xmlns:p14="http://schemas.microsoft.com/office/powerpoint/2010/main" val="32135874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6600" dirty="0" smtClean="0"/>
              <a:t>Дякую, урок завершено.</a:t>
            </a:r>
            <a:endParaRPr lang="uk-UA" sz="6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7569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Вода</a:t>
            </a:r>
            <a:r>
              <a:rPr lang="uk-UA" dirty="0" smtClean="0"/>
              <a:t>-найпоширеніша та найважливіша речовина на планеті. Завдяки своїй властивості и перебувати в трьох станах (рідкому, твердому, газоподібному) та процесу колообігу вона має здатність проникати в усі сфери географічної оболонки.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174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Вчені припускають, що вода на планеті утворилася 2,7 млрд років тому. За цей час </a:t>
            </a:r>
            <a:r>
              <a:rPr lang="uk-UA" dirty="0"/>
              <a:t>ї</a:t>
            </a:r>
            <a:r>
              <a:rPr lang="uk-UA" dirty="0" smtClean="0"/>
              <a:t>ї зосередилося на поверхні Землі стільки, що нашій планеті більше личить назва «Вода)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Слово вчителя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12031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Гідросфера</a:t>
            </a:r>
            <a:r>
              <a:rPr lang="uk-UA" dirty="0" smtClean="0"/>
              <a:t>-це водна оболонка Землі. Вона охоплює всі води планети-як Світового океану, так і суходолу.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4482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7030A0"/>
                </a:solidFill>
              </a:rPr>
              <a:t>Колообіг води в природі- </a:t>
            </a:r>
            <a:r>
              <a:rPr lang="uk-UA" dirty="0" smtClean="0"/>
              <a:t>це нескінченний обмін вологою між океанами, атмосферою та суходолом.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Словничок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8725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Водяна пара з атмосфери випадає на земну поверхню у вигляді опадів і поступово повертається в океани потоками рік, льодовиками, ґрунтовими та підземними водами.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Варто знати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20479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Час, протягом об</a:t>
            </a:r>
            <a:r>
              <a:rPr lang="en-US" dirty="0" smtClean="0"/>
              <a:t>’</a:t>
            </a:r>
            <a:r>
              <a:rPr lang="uk-UA" dirty="0" err="1" smtClean="0"/>
              <a:t>єм</a:t>
            </a:r>
            <a:r>
              <a:rPr lang="uk-UA" dirty="0" smtClean="0"/>
              <a:t> води гідросфери може повністю відновитися завдяки колообігу в природі:</a:t>
            </a:r>
          </a:p>
          <a:p>
            <a:r>
              <a:rPr lang="uk-UA" b="1" dirty="0" smtClean="0">
                <a:solidFill>
                  <a:srgbClr val="7030A0"/>
                </a:solidFill>
              </a:rPr>
              <a:t>У льодовиках- за 8 тис. років;</a:t>
            </a:r>
          </a:p>
          <a:p>
            <a:r>
              <a:rPr lang="uk-UA" b="1" dirty="0" smtClean="0">
                <a:solidFill>
                  <a:srgbClr val="7030A0"/>
                </a:solidFill>
              </a:rPr>
              <a:t>У підземних сховищах земної кори- за 5 тис. років;</a:t>
            </a:r>
          </a:p>
          <a:p>
            <a:r>
              <a:rPr lang="uk-UA" b="1" dirty="0" smtClean="0">
                <a:solidFill>
                  <a:srgbClr val="7030A0"/>
                </a:solidFill>
              </a:rPr>
              <a:t>В океанах- за 3 тис. років;</a:t>
            </a:r>
          </a:p>
          <a:p>
            <a:r>
              <a:rPr lang="uk-UA" b="1" dirty="0" smtClean="0">
                <a:solidFill>
                  <a:srgbClr val="7030A0"/>
                </a:solidFill>
              </a:rPr>
              <a:t>У річках та озерах- за 12 діб.</a:t>
            </a:r>
            <a:endParaRPr lang="uk-UA" b="1" dirty="0">
              <a:solidFill>
                <a:srgbClr val="7030A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Пізнаємо більше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90926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Світовий океан розділений на окремі 5 океанів: Тихий, Атлантичний, Індійський, Південний і Північний Льодовитий.  Між ними є умовні межі, хоча на карті видно що всі вони сполучаються між собою.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Світовий океан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6094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</TotalTime>
  <Words>615</Words>
  <Application>Microsoft Office PowerPoint</Application>
  <PresentationFormat>Экран (4:3)</PresentationFormat>
  <Paragraphs>74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Открытая</vt:lpstr>
      <vt:lpstr> </vt:lpstr>
      <vt:lpstr>Розгадайте ребус</vt:lpstr>
      <vt:lpstr>Словничок</vt:lpstr>
      <vt:lpstr>Слово вчителя</vt:lpstr>
      <vt:lpstr>Словничок</vt:lpstr>
      <vt:lpstr>Словничок</vt:lpstr>
      <vt:lpstr>Варто знати</vt:lpstr>
      <vt:lpstr>Пізнаємо більше</vt:lpstr>
      <vt:lpstr>Світовий океан</vt:lpstr>
      <vt:lpstr>Словничок</vt:lpstr>
      <vt:lpstr>Запам’ятайте!</vt:lpstr>
      <vt:lpstr>Пригадаємо</vt:lpstr>
      <vt:lpstr>Словничок</vt:lpstr>
      <vt:lpstr>Словничок</vt:lpstr>
      <vt:lpstr>Запам’ятайте!</vt:lpstr>
      <vt:lpstr>СВІТОВИЙ ОКЕАН, ЙОГО СКЛАДОВІ</vt:lpstr>
      <vt:lpstr>Словничок</vt:lpstr>
      <vt:lpstr>Слово вчителя</vt:lpstr>
      <vt:lpstr>Протока</vt:lpstr>
      <vt:lpstr>Словничок</vt:lpstr>
      <vt:lpstr>Слово вчителя</vt:lpstr>
      <vt:lpstr>Словничок</vt:lpstr>
      <vt:lpstr>Презентация PowerPoint</vt:lpstr>
      <vt:lpstr>Презентация PowerPoint</vt:lpstr>
      <vt:lpstr>СУХОДІЛ В ОКЕАНІ</vt:lpstr>
      <vt:lpstr>Як розуміти і читати карту океанів?</vt:lpstr>
      <vt:lpstr>Робота з картою океанів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HOme</dc:creator>
  <cp:lastModifiedBy>HOme</cp:lastModifiedBy>
  <cp:revision>7</cp:revision>
  <dcterms:created xsi:type="dcterms:W3CDTF">2024-02-06T15:09:23Z</dcterms:created>
  <dcterms:modified xsi:type="dcterms:W3CDTF">2024-02-06T17:21:14Z</dcterms:modified>
</cp:coreProperties>
</file>