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ABDB8-9802-4E57-ACDF-9452D867602A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6BF4F-8B8D-4EED-B12A-EBE9EAB014BB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ABDB8-9802-4E57-ACDF-9452D867602A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6BF4F-8B8D-4EED-B12A-EBE9EAB014BB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ABDB8-9802-4E57-ACDF-9452D867602A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6BF4F-8B8D-4EED-B12A-EBE9EAB014BB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ABDB8-9802-4E57-ACDF-9452D867602A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6BF4F-8B8D-4EED-B12A-EBE9EAB014BB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ABDB8-9802-4E57-ACDF-9452D867602A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6BF4F-8B8D-4EED-B12A-EBE9EAB014BB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ABDB8-9802-4E57-ACDF-9452D867602A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6BF4F-8B8D-4EED-B12A-EBE9EAB014BB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ABDB8-9802-4E57-ACDF-9452D867602A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6BF4F-8B8D-4EED-B12A-EBE9EAB014BB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ABDB8-9802-4E57-ACDF-9452D867602A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6BF4F-8B8D-4EED-B12A-EBE9EAB014BB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ABDB8-9802-4E57-ACDF-9452D867602A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6BF4F-8B8D-4EED-B12A-EBE9EAB014BB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ABDB8-9802-4E57-ACDF-9452D867602A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6BF4F-8B8D-4EED-B12A-EBE9EAB014BB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ABDB8-9802-4E57-ACDF-9452D867602A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6BF4F-8B8D-4EED-B12A-EBE9EAB014BB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ABDB8-9802-4E57-ACDF-9452D867602A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6BF4F-8B8D-4EED-B12A-EBE9EAB014BB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3168352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latin typeface="Arial Black" pitchFamily="34" charset="0"/>
              </a:rPr>
              <a:t>Передумови</a:t>
            </a:r>
            <a:r>
              <a:rPr lang="ru-RU" dirty="0">
                <a:latin typeface="Arial Black" pitchFamily="34" charset="0"/>
              </a:rPr>
              <a:t> </a:t>
            </a:r>
            <a:r>
              <a:rPr lang="ru-RU" dirty="0" err="1">
                <a:latin typeface="Arial Black" pitchFamily="34" charset="0"/>
              </a:rPr>
              <a:t>виникнення</a:t>
            </a:r>
            <a:r>
              <a:rPr lang="ru-RU" dirty="0">
                <a:latin typeface="Arial Black" pitchFamily="34" charset="0"/>
              </a:rPr>
              <a:t> </a:t>
            </a:r>
            <a:r>
              <a:rPr lang="ru-RU" dirty="0" err="1">
                <a:latin typeface="Arial Black" pitchFamily="34" charset="0"/>
              </a:rPr>
              <a:t>держави</a:t>
            </a:r>
            <a:r>
              <a:rPr lang="ru-RU" dirty="0">
                <a:latin typeface="Arial Black" pitchFamily="34" charset="0"/>
              </a:rPr>
              <a:t>. </a:t>
            </a:r>
            <a:r>
              <a:rPr lang="ru-RU" dirty="0" err="1">
                <a:latin typeface="Arial Black" pitchFamily="34" charset="0"/>
              </a:rPr>
              <a:t>Поняття</a:t>
            </a:r>
            <a:r>
              <a:rPr lang="ru-RU" dirty="0">
                <a:latin typeface="Arial Black" pitchFamily="34" charset="0"/>
              </a:rPr>
              <a:t> й </a:t>
            </a:r>
            <a:r>
              <a:rPr lang="ru-RU" dirty="0" err="1">
                <a:latin typeface="Arial Black" pitchFamily="34" charset="0"/>
              </a:rPr>
              <a:t>ознаки</a:t>
            </a:r>
            <a:r>
              <a:rPr lang="ru-RU" dirty="0">
                <a:latin typeface="Arial Black" pitchFamily="34" charset="0"/>
              </a:rPr>
              <a:t> </a:t>
            </a:r>
            <a:r>
              <a:rPr lang="ru-RU" dirty="0" err="1">
                <a:latin typeface="Arial Black" pitchFamily="34" charset="0"/>
              </a:rPr>
              <a:t>держави</a:t>
            </a:r>
            <a:r>
              <a:rPr lang="ru-RU" dirty="0">
                <a:latin typeface="Arial Black" pitchFamily="34" charset="0"/>
              </a:rPr>
              <a:t>. </a:t>
            </a:r>
            <a:r>
              <a:rPr lang="ru-RU" dirty="0" err="1">
                <a:latin typeface="Arial Black" pitchFamily="34" charset="0"/>
              </a:rPr>
              <a:t>Державна</a:t>
            </a:r>
            <a:r>
              <a:rPr lang="ru-RU" dirty="0">
                <a:latin typeface="Arial Black" pitchFamily="34" charset="0"/>
              </a:rPr>
              <a:t> </a:t>
            </a:r>
            <a:r>
              <a:rPr lang="ru-RU" dirty="0" err="1">
                <a:latin typeface="Arial Black" pitchFamily="34" charset="0"/>
              </a:rPr>
              <a:t>влада</a:t>
            </a:r>
            <a:r>
              <a:rPr lang="ru-RU" dirty="0">
                <a:latin typeface="Arial Black" pitchFamily="34" charset="0"/>
              </a:rPr>
              <a:t>. </a:t>
            </a:r>
            <a:r>
              <a:rPr lang="ru-RU" dirty="0" err="1">
                <a:latin typeface="Arial Black" pitchFamily="34" charset="0"/>
              </a:rPr>
              <a:t>Форми</a:t>
            </a:r>
            <a:r>
              <a:rPr lang="ru-RU" dirty="0">
                <a:latin typeface="Arial Black" pitchFamily="34" charset="0"/>
              </a:rPr>
              <a:t> </a:t>
            </a:r>
            <a:r>
              <a:rPr lang="ru-RU" dirty="0" err="1">
                <a:latin typeface="Arial Black" pitchFamily="34" charset="0"/>
              </a:rPr>
              <a:t>держви</a:t>
            </a:r>
            <a:r>
              <a:rPr lang="ru-RU" dirty="0">
                <a:latin typeface="Arial Black" pitchFamily="34" charset="0"/>
              </a:rPr>
              <a:t>. </a:t>
            </a:r>
            <a:r>
              <a:rPr lang="ru-RU" dirty="0" err="1">
                <a:latin typeface="Arial Black" pitchFamily="34" charset="0"/>
              </a:rPr>
              <a:t>Функції</a:t>
            </a:r>
            <a:r>
              <a:rPr lang="ru-RU" dirty="0">
                <a:latin typeface="Arial Black" pitchFamily="34" charset="0"/>
              </a:rPr>
              <a:t> </a:t>
            </a:r>
            <a:r>
              <a:rPr lang="ru-RU" dirty="0" err="1">
                <a:latin typeface="Arial Black" pitchFamily="34" charset="0"/>
              </a:rPr>
              <a:t>держави</a:t>
            </a:r>
            <a:r>
              <a:rPr lang="ru-RU" dirty="0">
                <a:latin typeface="Arial Black" pitchFamily="34" charset="0"/>
              </a:rPr>
              <a:t>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403648" y="3525416"/>
            <a:ext cx="6192688" cy="47600"/>
          </a:xfrm>
        </p:spPr>
        <p:txBody>
          <a:bodyPr>
            <a:normAutofit fontScale="25000" lnSpcReduction="20000"/>
          </a:bodyPr>
          <a:lstStyle/>
          <a:p>
            <a:endParaRPr lang="uk-UA" b="1" i="1" dirty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61125" t="31770" r="8163" b="26650"/>
          <a:stretch>
            <a:fillRect/>
          </a:stretch>
        </p:blipFill>
        <p:spPr bwMode="auto">
          <a:xfrm>
            <a:off x="2769568" y="3310445"/>
            <a:ext cx="3744416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8640"/>
            <a:ext cx="8964488" cy="1470025"/>
          </a:xfrm>
        </p:spPr>
        <p:txBody>
          <a:bodyPr>
            <a:normAutofit/>
          </a:bodyPr>
          <a:lstStyle/>
          <a:p>
            <a:r>
              <a:rPr lang="uk-UA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Держава — суверенна, універсальна організація політичної влади, покликана забезпечувати нормальну життєдіяльність людей, яка має свою територію, апарат примусу, створює право та стягує податки, необхідні для здійснення своїх функцій</a:t>
            </a:r>
            <a:r>
              <a:rPr lang="uk-UA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229200"/>
            <a:ext cx="6400800" cy="1296144"/>
          </a:xfrm>
        </p:spPr>
        <p:txBody>
          <a:bodyPr>
            <a:normAutofit/>
          </a:bodyPr>
          <a:lstStyle/>
          <a:p>
            <a:r>
              <a:rPr lang="uk-UA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 держави (функція — лат. </a:t>
            </a:r>
            <a:r>
              <a:rPr lang="es-ES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 — </a:t>
            </a:r>
            <a:r>
              <a:rPr lang="uk-UA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виконання) — основні напрями діяльності держави для управління суспільством</a:t>
            </a:r>
            <a:r>
              <a:rPr lang="uk-UA" dirty="0"/>
              <a:t>.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61125" t="10980" r="7573" b="52165"/>
          <a:stretch>
            <a:fillRect/>
          </a:stretch>
        </p:blipFill>
        <p:spPr bwMode="auto">
          <a:xfrm>
            <a:off x="971600" y="1484784"/>
            <a:ext cx="7272808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Autofit/>
          </a:bodyPr>
          <a:lstStyle/>
          <a:p>
            <a:br>
              <a:rPr lang="uk-UA" sz="2800" dirty="0">
                <a:latin typeface="Arial Black" pitchFamily="34" charset="0"/>
              </a:rPr>
            </a:br>
            <a:r>
              <a:rPr lang="uk-UA" sz="2800" dirty="0">
                <a:latin typeface="Arial Black" pitchFamily="34" charset="0"/>
              </a:rPr>
              <a:t>Визначити поняття </a:t>
            </a:r>
            <a:r>
              <a:rPr lang="uk-UA" sz="2800" dirty="0" err="1">
                <a:latin typeface="Arial Black" pitchFamily="34" charset="0"/>
              </a:rPr>
              <a:t>“держава”</a:t>
            </a:r>
            <a:r>
              <a:rPr lang="uk-UA" sz="2800" dirty="0">
                <a:latin typeface="Arial Black" pitchFamily="34" charset="0"/>
              </a:rPr>
              <a:t> та її ознаки 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074" name="AutoShape 2" descr="Картинки по запросу ознаки держав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54628" t="34605" r="2848" b="40825"/>
          <a:stretch>
            <a:fillRect/>
          </a:stretch>
        </p:blipFill>
        <p:spPr bwMode="auto">
          <a:xfrm>
            <a:off x="251520" y="1700808"/>
            <a:ext cx="864096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latin typeface="Arial Black" pitchFamily="34" charset="0"/>
              </a:rPr>
              <a:t>Робота з поняттями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Влада – можливість і здатність людини або групи людей здійснювати свою волю, нав’язуючи її, у разі потреби, суспільству чи іншим людям.</a:t>
            </a:r>
          </a:p>
          <a:p>
            <a:pPr>
              <a:buNone/>
            </a:pPr>
            <a:r>
              <a:rPr lang="ru-RU" sz="2400" u="sng" dirty="0" err="1"/>
              <a:t>Державна</a:t>
            </a:r>
            <a:r>
              <a:rPr lang="ru-RU" sz="2400" u="sng" dirty="0"/>
              <a:t> </a:t>
            </a:r>
            <a:r>
              <a:rPr lang="ru-RU" sz="2400" u="sng" dirty="0" err="1"/>
              <a:t>влада</a:t>
            </a:r>
            <a:r>
              <a:rPr lang="ru-RU" sz="2400" dirty="0"/>
              <a:t> –</a:t>
            </a:r>
            <a:r>
              <a:rPr lang="uk-UA" sz="2400" dirty="0"/>
              <a:t>різновид влади, що здійснюється державою та її органами.</a:t>
            </a:r>
            <a:endParaRPr lang="ru-RU" sz="2400" dirty="0"/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l="60534" t="10980" r="5210" b="41770"/>
          <a:stretch>
            <a:fillRect/>
          </a:stretch>
        </p:blipFill>
        <p:spPr bwMode="auto">
          <a:xfrm>
            <a:off x="4572000" y="3257600"/>
            <a:ext cx="4176464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410" name="AutoShape 2" descr="Картинки по запросу державна влада в україн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3" name="AutoShape 5" descr="Картинки по запросу державна влада в україн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2" cstate="print"/>
          <a:srcRect l="59450" t="11256" r="3341" b="3960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517632" cy="1143000"/>
          </a:xfrm>
        </p:spPr>
        <p:txBody>
          <a:bodyPr>
            <a:noAutofit/>
          </a:bodyPr>
          <a:lstStyle/>
          <a:p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Визначити основні функції держави</a:t>
            </a:r>
            <a:br>
              <a:rPr lang="uk-UA" sz="3600" b="1" dirty="0"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l="54628" t="35551" r="3438" b="31375"/>
          <a:stretch>
            <a:fillRect/>
          </a:stretch>
        </p:blipFill>
        <p:spPr bwMode="auto">
          <a:xfrm>
            <a:off x="0" y="1700808"/>
            <a:ext cx="9144000" cy="5157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2715B3-EBC5-47E8-92E2-7E99DCFC7E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5616623"/>
          </a:xfrm>
        </p:spPr>
        <p:txBody>
          <a:bodyPr>
            <a:noAutofit/>
          </a:bodyPr>
          <a:lstStyle/>
          <a:p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сферами політичного напряму (за сферами діяльності) функції держави поділяють на: </a:t>
            </a:r>
            <a:b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</a:t>
            </a: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здійснюються в межах держави і характеризують її внутрішню політику. Розрізняють: а) регулятивну (врегулювання стосунків у суспільстві, забезпечення діяльності органів держави, самоврядування); </a:t>
            </a:r>
            <a:b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економічну (регулювання економічного розвитку держави, розробка економічних проектів, організація праці населення, податки тощо); </a:t>
            </a:r>
            <a:b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соціальну (охорона та реалізація прав і свобод громадян, охорона здоров’я, соціальне забезпечення, соціальний захист населення, соціальна допомога, пенсії, пільги, компенсації тощо); г) культурно-освітню (забезпечення розвитку закладів науки, культури, освіти з метою підвищення рівня розвитку громадян). </a:t>
            </a:r>
            <a:br>
              <a:rPr lang="es-E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 </a:t>
            </a: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здійснюються за межами держави, на міжнародній арені і характеризують зовнішню політику. </a:t>
            </a:r>
            <a:b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Розрізняють: а) оборонну (захист кордонів, території, цілісності, суверенітету держави)</a:t>
            </a:r>
            <a:br>
              <a:rPr lang="es-E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зовнішньополітичну (співробітництво з іншими державами, підтримка миру, участь у міжнародних організаціях, миротворчих операціях, боротьба з тероризмом); </a:t>
            </a:r>
            <a:b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зовнішньоекономічну (укладення економічних договорів про торгівлю і співробітництво між державами, участь у міжнародних економічних організаціях, співпраця в галузі охорони екології тощо); </a:t>
            </a:r>
            <a:b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зовнішньо-культурну (обмін культурними надбаннями: музеї, виставки, театри, живопис, музика, кіно);</a:t>
            </a:r>
            <a:br>
              <a:rPr lang="es-E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E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59D4D1C1-9921-45D4-8DC5-7777B6DC72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V="1">
            <a:off x="1371600" y="5949280"/>
            <a:ext cx="6400800" cy="504056"/>
          </a:xfrm>
        </p:spPr>
        <p:txBody>
          <a:bodyPr>
            <a:normAutofit fontScale="92500" lnSpcReduction="10000"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46652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6F4A38-59F4-40DD-AD05-D9B55B6470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(лат. </a:t>
            </a:r>
            <a:r>
              <a:rPr lang="es-E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formal — </a:t>
            </a:r>
            <a:r>
              <a:rPr lang="uk-UA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структура, система організації) держави </a:t>
            </a:r>
            <a:r>
              <a:rPr lang="uk-UA" dirty="0"/>
              <a:t>— 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поєднання способу організації і здійснення державної влади, методів її здійснення та форм зворотного зв’язку органів держави з населенням</a:t>
            </a:r>
            <a:r>
              <a:rPr lang="uk-UA" dirty="0"/>
              <a:t>.</a:t>
            </a:r>
            <a:endParaRPr lang="es-ES" dirty="0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2CA7E64A-460D-4A1B-886A-BD2A8D609C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3700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01CD24-AC10-4AE8-A791-1DF362F58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держави</a:t>
            </a:r>
            <a:endParaRPr lang="es-ES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335265C-F08F-4ABA-94E5-0A9300A2D60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Тобто форма держави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специфічна політична організація суспільства.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Вона характеризується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--способами організації верховної влади, </a:t>
            </a:r>
          </a:p>
          <a:p>
            <a:pPr marL="0" indent="0">
              <a:buNone/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-принципами її взаємовідносин з іншими органами держави, 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населенням, </a:t>
            </a:r>
          </a:p>
          <a:p>
            <a:pPr marL="0" indent="0">
              <a:buNone/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-методами здійснення політичної влади в державі.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828415F-796D-4B68-8C80-AC495BECC2B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0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</a:t>
            </a:r>
            <a:r>
              <a:rPr lang="ru-RU" sz="30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30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30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S" sz="3000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форма </a:t>
            </a:r>
            <a:r>
              <a:rPr lang="ru-RU" dirty="0" err="1"/>
              <a:t>правління</a:t>
            </a:r>
            <a:r>
              <a:rPr lang="ru-RU" dirty="0"/>
              <a:t> </a:t>
            </a:r>
            <a:endParaRPr lang="es-ES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форма державного устрою форма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err="1"/>
              <a:t>політичного</a:t>
            </a:r>
            <a:r>
              <a:rPr lang="ru-RU" dirty="0"/>
              <a:t> режиму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790077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442</Words>
  <Application>Microsoft Office PowerPoint</Application>
  <PresentationFormat>Екран (4:3)</PresentationFormat>
  <Paragraphs>19</Paragraphs>
  <Slides>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Calibri</vt:lpstr>
      <vt:lpstr>Times New Roman</vt:lpstr>
      <vt:lpstr>Wingdings</vt:lpstr>
      <vt:lpstr>Тема Office</vt:lpstr>
      <vt:lpstr>Передумови виникнення держави. Поняття й ознаки держави. Державна влада. Форми держви. Функції держави.</vt:lpstr>
      <vt:lpstr>Держава — суверенна, універсальна організація політичної влади, покликана забезпечувати нормальну життєдіяльність людей, яка має свою територію, апарат примусу, створює право та стягує податки, необхідні для здійснення своїх функцій..</vt:lpstr>
      <vt:lpstr> Визначити поняття “держава” та її ознаки </vt:lpstr>
      <vt:lpstr>Робота з поняттями</vt:lpstr>
      <vt:lpstr>Презентація PowerPoint</vt:lpstr>
      <vt:lpstr>Визначити основні функції держави </vt:lpstr>
      <vt:lpstr>За сферами політичного напряму (за сферами діяльності) функції держави поділяють на:  Внутрішні — здійснюються в межах держави і характеризують її внутрішню політику. Розрізняють: а) регулятивну (врегулювання стосунків у суспільстві, забезпечення діяльності органів держави, самоврядування);  б) економічну (регулювання економічного розвитку держави, розробка економічних проектів, організація праці населення, податки тощо);  в) соціальну (охорона та реалізація прав і свобод громадян, охорона здоров’я, соціальне забезпечення, соціальний захист населення, соціальна допомога, пенсії, пільги, компенсації тощо); г) культурно-освітню (забезпечення розвитку закладів науки, культури, освіти з метою підвищення рівня розвитку громадян).   Зовнішні — здійснюються за межами держави, на міжнародній арені і характеризують зовнішню політику.  Розрізняють: а) оборонну (захист кордонів, території, цілісності, суверенітету держави) б) зовнішньополітичну (співробітництво з іншими державами, підтримка миру, участь у міжнародних організаціях, миротворчих операціях, боротьба з тероризмом);  в) зовнішньоекономічну (укладення економічних договорів про торгівлю і співробітництво між державами, участь у міжнародних економічних організаціях, співпраця в галузі охорони екології тощо);  г) зовнішньо-культурну (обмін культурними надбаннями: музеї, виставки, театри, живопис, музика, кіно); . </vt:lpstr>
      <vt:lpstr>Форма (лат. formal — структура, система організації) держави — це поєднання способу організації і здійснення державної влади, методів її здійснення та форм зворотного зв’язку органів держави з населенням.</vt:lpstr>
      <vt:lpstr>Форма держави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Перевірка домашнього завдання</dc:title>
  <dc:creator>Admin</dc:creator>
  <cp:lastModifiedBy>Sebastià</cp:lastModifiedBy>
  <cp:revision>10</cp:revision>
  <dcterms:created xsi:type="dcterms:W3CDTF">2019-09-08T17:27:44Z</dcterms:created>
  <dcterms:modified xsi:type="dcterms:W3CDTF">2024-02-29T15:25:32Z</dcterms:modified>
</cp:coreProperties>
</file>