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8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9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4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1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7DC6-29A7-42D3-91CD-01C7CFAF8654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EB02-F1DF-4706-8E5A-B2C28B8E8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812" y="103460"/>
            <a:ext cx="9144000" cy="16469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Суходіл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elgoland – германский остров, который пыталась полностью уничтожить  Великобритания | Новости Туап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06" y="1750423"/>
            <a:ext cx="6717212" cy="5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3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айбільший за площею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острів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Ісландія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частиною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-Атлантичного хребта, який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межу між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Євразійською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Північноамериканською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літосферними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плитами</a:t>
            </a:r>
            <a:r>
              <a:rPr lang="ru-RU" dirty="0" smtClean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" y="3687786"/>
            <a:ext cx="3923035" cy="2422591"/>
          </a:xfrm>
          <a:prstGeom prst="rect">
            <a:avLst/>
          </a:prstGeom>
        </p:spPr>
      </p:pic>
      <p:pic>
        <p:nvPicPr>
          <p:cNvPr id="10242" name="Picture 2" descr="Ісландія очима супутника. Наука &amp; Техніка - Новини Рівного та облас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23" y="112781"/>
            <a:ext cx="2491419" cy="13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В Ісландії оголосили надзвичайний стан через загрозу виверження вулк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48" y="3048408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вулканічних островів у Тихому океані. Тут вони розташовані не лише на краю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літосферної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плити, як-то Японські або Маріанські острови, але й у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Гавайські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Адже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океанічна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плита дуже тонка. Її легко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пропікає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астеносфера,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пальник листок паперу.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Гавайські остров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84" y="103981"/>
            <a:ext cx="2044726" cy="1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Алоха, Гаваї! - Ukrainian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3421"/>
            <a:ext cx="5063163" cy="31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Цікаві факти про Гаваї - Travelite AG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3" y="3592037"/>
            <a:ext cx="4680857" cy="3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7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морях тропічного поясу, на шельфі, де вода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+20 °С,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газами й живе багато планктону,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морських тварин – коралові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Під водою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вапнякових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розростаються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коралові рифи.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великі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земної кори рифи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водою як острови.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Кораловий острів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3" y="3929426"/>
            <a:ext cx="4246608" cy="27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9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коралових островів ледь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здіймаються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рівнем моря на кілька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Коралові острови досить швидко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 неможливо. Найбільша у світі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Великий Бар’єрний риф, який простягається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східних берегів Австралії на 2300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Як утворюються коралові острови - походження • NRV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8" y="4036423"/>
            <a:ext cx="4376049" cy="27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большой барьерный риф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79" y="3601706"/>
            <a:ext cx="4899751" cy="32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62" y="1277052"/>
            <a:ext cx="8815251" cy="366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острів, який має форму суцільного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мілководну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лагуну,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триває до 30 млн років. Основою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здебільшого є вершина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вулкана, навколо якого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воді швидко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корали. Після руйнування кратера вулкана середину острова заповнює вода,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залишається. Найбільше атолів у тропічних широтах Тихого й Індійського океанів.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65" y="0"/>
            <a:ext cx="3243135" cy="6219189"/>
          </a:xfrm>
          <a:prstGeom prst="rect">
            <a:avLst/>
          </a:prstGeom>
        </p:spPr>
      </p:pic>
      <p:pic>
        <p:nvPicPr>
          <p:cNvPr id="14338" name="Picture 2" descr="Чому деякі коралові острови мають круглу форм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9" y="4435225"/>
            <a:ext cx="3216819" cy="24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6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Архіпелаг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 часто острови розміщуються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утворюючи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архіпелаги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межах архіпелагу острови лежать близько один до одного, мають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походження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будову. Наприклад, найбільший за площею у світі Малайський архіпелаг утворюють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архіпелаг вулканічних островів,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Мальдівські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коралових.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уходіл. Острови і півострови. Архіпелаг. | Урок на 4 завдання.  Природознав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42" y="3977639"/>
            <a:ext cx="5200198" cy="27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8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суходолу, що вдається у воду й оточена нею з трьох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далеко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море чи океан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великі площі.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частинами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островів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півостровів. Наприклад, найбільший півострів світу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Аравійський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частиною материка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йбільші за площею півострова і острова в світі євразія, росія (сезон 20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3455126"/>
            <a:ext cx="4403362" cy="33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також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Індостан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Кримський. Незначні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бік моря утворюють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невеличкі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розміщують маяки,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5" y="3573235"/>
            <a:ext cx="9103454" cy="2566307"/>
          </a:xfrm>
          <a:prstGeom prst="rect">
            <a:avLst/>
          </a:prstGeom>
        </p:spPr>
      </p:pic>
      <p:pic>
        <p:nvPicPr>
          <p:cNvPr id="3074" name="Picture 2" descr="Тарханкутский маяк, Еленовка: информация, фото, отзы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840" y="2805884"/>
            <a:ext cx="2349290" cy="17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океанічних просторах є різні за площею масиви суходолу. Найбільші це материки – великі за площею ділянки суходолу, які з усіх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омиваються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морями й океанами. На Землі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шість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Африка, Північна Америка, Південна Америка, Антарктида, Австралія. Їх ще називають континентами (від лат.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3" y="3892458"/>
            <a:ext cx="5266509" cy="28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Материки мають різну площу. Так найбільший материк це Євразія. Потім за площею йдуть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фрика, Північна Америка, Південна Америка, Антарктида та найменший материк – Австралія.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73" y="2919702"/>
            <a:ext cx="4421098" cy="38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великих масивів суходолу існують набагато менші – острови.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існує чіткого розмежування за площею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островів. Проте площа найбільшого острова Гренландія у 3,5 раза менша за розміри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материка Австралія. Окрім того, материки можуть розміщуватися лише серед Океану, а острови бувають ще й на річках та озерах.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острів (від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давньоіндійського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обтікати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відносно невелика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суходолу, з усіх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оточена водою.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3" y="4621256"/>
            <a:ext cx="2896826" cy="21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великих масивів суходолу існують набагато менші – острови.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існує чіткого розмежування за площею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островів. Проте площа найбільшого острова Гренландія у 3,5 раза менша за розміри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материка Австралія. Окрім того, материки можуть розміщуватися лише серед Океану, а острови бувають ще й на річках та озерах.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острів (від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давньоіндійського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обтікати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відносно невелика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суходолу, з усіх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оточена водою.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3" y="4621256"/>
            <a:ext cx="2896826" cy="21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походженням розрізняють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вулканічні та коралові острови.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45" y="2443298"/>
            <a:ext cx="10564510" cy="38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6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континентів унаслідок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моря. Тому вони зазвичай найбільші за площею. Ці острови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на шельфі й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материком риси природи: склад гірських порід,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покрив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світ. Прикладом є Гренландія,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Баффінова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89" y="3499757"/>
            <a:ext cx="3062560" cy="3274258"/>
          </a:xfrm>
          <a:prstGeom prst="rect">
            <a:avLst/>
          </a:prstGeom>
        </p:spPr>
      </p:pic>
      <p:pic>
        <p:nvPicPr>
          <p:cNvPr id="5124" name="Picture 4" descr="Вчені склали нову карту Гренландії без льоду | УН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6" y="4127235"/>
            <a:ext cx="3810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5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 островів материкового походження утворилися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давніх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їхні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збігаються з узбережжями сусідніх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Поблизу кожного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острови материкового походження. Наприклад,  Нова Гвінея, Мадагаскар.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адагаскар розпадається на декілька островів, – вче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3546961"/>
            <a:ext cx="3683862" cy="31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3201126"/>
            <a:ext cx="4981303" cy="33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 острови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і, як правило, мають значно менші розміри вулканічні острови. Вони утворилися внаслідок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водою,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здіймаються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океаном завдяки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рельєфу. Такі острови часто лежать на краях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літосферних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плит, де вулканічні процеси найбільш активні.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Найнезвичайніший вулканічний острів Японії. Аоґасіма - В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5" y="3618411"/>
            <a:ext cx="4323604" cy="32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46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824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Суходіл в океані</vt:lpstr>
      <vt:lpstr>Материки</vt:lpstr>
      <vt:lpstr>Материки</vt:lpstr>
      <vt:lpstr>Острови</vt:lpstr>
      <vt:lpstr>Острови</vt:lpstr>
      <vt:lpstr>Острови</vt:lpstr>
      <vt:lpstr>Материкові острови</vt:lpstr>
      <vt:lpstr>Материкові острови</vt:lpstr>
      <vt:lpstr>Вулканічні острови</vt:lpstr>
      <vt:lpstr>Вулканічні острови</vt:lpstr>
      <vt:lpstr>Вулканічні острови</vt:lpstr>
      <vt:lpstr>Коралові острови</vt:lpstr>
      <vt:lpstr>Коралові острови</vt:lpstr>
      <vt:lpstr>Атоли</vt:lpstr>
      <vt:lpstr>Архіпелаг</vt:lpstr>
      <vt:lpstr>Півострів</vt:lpstr>
      <vt:lpstr>Півострів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Суходіл в океані</dc:title>
  <dc:creator>HP</dc:creator>
  <cp:lastModifiedBy>HP</cp:lastModifiedBy>
  <cp:revision>7</cp:revision>
  <dcterms:created xsi:type="dcterms:W3CDTF">2023-11-26T15:11:52Z</dcterms:created>
  <dcterms:modified xsi:type="dcterms:W3CDTF">2023-11-26T18:23:50Z</dcterms:modified>
</cp:coreProperties>
</file>