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6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66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78ABE3C1-DBE1-495D-B57B-2849774B866A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03141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8250924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4424936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3570520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6487729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1376355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6925350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999909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8E61D-D431-422C-9764-11DAFE33AB63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41426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84704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30690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44679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31864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18532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4089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9434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21965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D6E9DEC-419B-4CC5-A080-3B06BD5A8291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6403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27540" y="1647645"/>
            <a:ext cx="6980527" cy="1739019"/>
          </a:xfrm>
        </p:spPr>
        <p:txBody>
          <a:bodyPr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ітовий океан та його частини</a:t>
            </a:r>
            <a:endParaRPr lang="uk-UA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6237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49989" y="982130"/>
            <a:ext cx="5469466" cy="4893735"/>
          </a:xfrm>
        </p:spPr>
        <p:txBody>
          <a:bodyPr/>
          <a:lstStyle/>
          <a:p>
            <a:r>
              <a:rPr lang="uk-UA" dirty="0"/>
              <a:t>Внутрішні моря далеко вдаються в суходіл або лежать усередині материків. Вони сполучені з Океаном неширокими </a:t>
            </a:r>
            <a:r>
              <a:rPr lang="uk-UA" dirty="0" smtClean="0"/>
              <a:t>протоками</a:t>
            </a:r>
            <a:r>
              <a:rPr lang="uk-UA" dirty="0"/>
              <a:t>. Тому їхні води майже не змішуються з океанічними й значно відрізняються солоністю, температурою, особливістю формування течій та видовим складом рослин і тварин.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894" y="1795608"/>
            <a:ext cx="4894053" cy="326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0778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sz="6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Затоки</a:t>
            </a:r>
            <a:endParaRPr lang="uk-UA" sz="6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126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849989" y="982131"/>
            <a:ext cx="5469466" cy="4893735"/>
          </a:xfrm>
        </p:spPr>
        <p:txBody>
          <a:bodyPr/>
          <a:lstStyle/>
          <a:p>
            <a:r>
              <a:rPr lang="uk-UA" dirty="0"/>
              <a:t>Заповнюючи западини рельєфу, вода утворює численні затоки - частини водойми, що глибоко врізаються в суходіл.</a:t>
            </a:r>
          </a:p>
          <a:p>
            <a:r>
              <a:rPr lang="uk-UA" dirty="0"/>
              <a:t>Затоки існують не лише в Океані. Є вони на річках та озерах. Затока має вільний водообмін з основною частиною водойми, тому й схожі властивості вод та органічний світ.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997" y="1657960"/>
            <a:ext cx="4741992" cy="368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196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sz="6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Протоки</a:t>
            </a:r>
            <a:endParaRPr lang="uk-UA" sz="6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4931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5477774" y="621103"/>
            <a:ext cx="5943600" cy="5624422"/>
          </a:xfrm>
        </p:spPr>
        <p:txBody>
          <a:bodyPr>
            <a:normAutofit fontScale="92500" lnSpcReduction="10000"/>
          </a:bodyPr>
          <a:lstStyle/>
          <a:p>
            <a:r>
              <a:rPr lang="uk-UA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Сусідні водойми можуть сполучатися між собою порівняно вузькими водними ділянками, які з обох боків обмежені берегами. </a:t>
            </a:r>
            <a:r>
              <a:rPr lang="uk-UA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Протока </a:t>
            </a:r>
            <a:r>
              <a:rPr lang="uk-UA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це вузький водний простір, що розділяє ділянки суходолу та сполучає водні обʼєкти. В Океані ці природні морські проходи зʼєднують між собою моря та океани, а на суходолі частини однієї і тієї ж річки або озера. На земній кулі нараховується кілька сотень морських проток, які є важливими транспортними шляхами. 3-поміж них близько 200 використовують у міжнародному судноплавстві, тому вони є важливою частиною світової економіки та міжнародних справ</a:t>
            </a:r>
            <a:r>
              <a:rPr lang="uk-UA" dirty="0"/>
              <a:t>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27" y="1724455"/>
            <a:ext cx="4878984" cy="388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2456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1344" y="731965"/>
            <a:ext cx="6366294" cy="2054367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Найважливішими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світовими водними шляхами є Гібралтарська,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Магелланова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Берингова протоки</a:t>
            </a:r>
            <a:endParaRPr lang="uk-UA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687" y="664233"/>
            <a:ext cx="3873261" cy="26003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340" y="3480238"/>
            <a:ext cx="4615132" cy="26109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3366" y="3045125"/>
            <a:ext cx="4805313" cy="269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4402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78770" y="1406104"/>
            <a:ext cx="3814474" cy="3778370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Найширшою у світі є протока Дрейка</a:t>
            </a:r>
            <a:endParaRPr lang="uk-UA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053" y="1406104"/>
            <a:ext cx="5809717" cy="433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8574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1982" y="773125"/>
            <a:ext cx="10452703" cy="4893735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 До Світового океану відноситься 5 океанів: Тихий, Атлантичний, індійський, південний, Північно-Льодовитий океани</a:t>
            </a:r>
          </a:p>
          <a:p>
            <a:pPr marL="0" indent="0">
              <a:buNone/>
            </a:pPr>
            <a:r>
              <a:rPr lang="uk-UA" dirty="0" smtClean="0"/>
              <a:t>Море – це частина Світового океану, яка відокремлена від нього частинами суходолу, підняттями дна або островами.</a:t>
            </a:r>
          </a:p>
          <a:p>
            <a:pPr marL="0" indent="0">
              <a:buNone/>
            </a:pPr>
            <a:r>
              <a:rPr lang="uk-UA" dirty="0" smtClean="0"/>
              <a:t>За розташуванням виділяють окраїнні та внутрішні моря</a:t>
            </a:r>
          </a:p>
          <a:p>
            <a:pPr marL="0" indent="0">
              <a:buNone/>
            </a:pPr>
            <a:r>
              <a:rPr lang="uk-UA" dirty="0" smtClean="0"/>
              <a:t>Затока – частина океану або моря, яка глибоко заходить в суходіл</a:t>
            </a:r>
          </a:p>
          <a:p>
            <a:pPr marL="0" indent="0">
              <a:buNone/>
            </a:pPr>
            <a:r>
              <a:rPr lang="uk-UA" dirty="0" smtClean="0"/>
              <a:t>Протока – це частина океану, яка з’єднує два водні басейни і розділяє при цьому дві </a:t>
            </a:r>
            <a:r>
              <a:rPr lang="uk-UA" smtClean="0"/>
              <a:t>частин суходолу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62069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67155" y="2288219"/>
            <a:ext cx="7194429" cy="2976113"/>
          </a:xfrm>
        </p:spPr>
        <p:txBody>
          <a:bodyPr/>
          <a:lstStyle/>
          <a:p>
            <a:r>
              <a:rPr lang="uk-UA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Світовий океан-головна частина гідросфери</a:t>
            </a:r>
            <a:br>
              <a:rPr lang="uk-UA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нього припадає 96,5% об’єму всієї води планети</a:t>
            </a:r>
            <a:endParaRPr lang="uk-UA" sz="4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5990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36253" y="1088205"/>
            <a:ext cx="5469466" cy="4893735"/>
          </a:xfrm>
        </p:spPr>
        <p:txBody>
          <a:bodyPr>
            <a:noAutofit/>
          </a:bodyPr>
          <a:lstStyle/>
          <a:p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Світовий океан займає 71 % поверхні нашої планети (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 371 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 км?). Його середня глибина становить близько 3790 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 У 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ньому зосереджені величезні запаси води. Розрахунки довели: якби цю воду розподілити рівномірно, наша планета опинилася б під суцільним шаром води завтовшки в 4 км!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765" y="1009928"/>
            <a:ext cx="4874488" cy="478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7203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64234" y="681488"/>
            <a:ext cx="108951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Океан - головний постачальник вологи в атмосферу й гігантський накопичувач </a:t>
            </a:r>
            <a:r>
              <a:rPr lang="uk-UA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тепла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що істотно впливає на клімат усієї планети. З його поверхні щороку випаровується шар води завтовшки 1,5 м, більша частина якої знову повертається в Океан у вигляді атмосферних опадів</a:t>
            </a:r>
            <a:r>
              <a:rPr lang="uk-UA" dirty="0"/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606" y="2354665"/>
            <a:ext cx="8151153" cy="376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7765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89518" y="1578634"/>
            <a:ext cx="7204814" cy="1790777"/>
          </a:xfrm>
        </p:spPr>
        <p:txBody>
          <a:bodyPr/>
          <a:lstStyle/>
          <a:p>
            <a:r>
              <a:rPr lang="ru-RU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Океани - найбільші частини Світового океану</a:t>
            </a:r>
            <a:endParaRPr lang="uk-UA" sz="4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229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1231" y="651490"/>
            <a:ext cx="10909539" cy="1349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будь-якої точки поверхні Світового океану можна потрапити до будь-якої іншої, не перетинаючи суходолу. Це свідчення того, що Океан єдиний, а поділ його на окремі частини є умовним. У різні часи та в різних державах виділяли неоднакову кількість океанів.</a:t>
            </a:r>
          </a:p>
          <a:p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2000 р. за рішенням Міжнародної гідрографічної організації виділяють 5 океанів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8930" y="2001328"/>
            <a:ext cx="6819900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760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sz="6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Моря</a:t>
            </a:r>
            <a:endParaRPr lang="uk-UA" sz="6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1056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4163" y="749218"/>
            <a:ext cx="7575589" cy="1303869"/>
          </a:xfrm>
        </p:spPr>
        <p:txBody>
          <a:bodyPr>
            <a:norm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Меншими за розмірами частинами Світового океану є моря. Їх нараховують близько 70.</a:t>
            </a:r>
            <a:endParaRPr lang="uk-UA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423" y="2168743"/>
            <a:ext cx="4133415" cy="37061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727940" y="2337759"/>
            <a:ext cx="539582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Море- 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 частина Світового океану, яка частково відокремлена від нього суходолом або підвищенням дна й відрізняється властивостями води, течіями, органічним світом. Залежно від ступеня сполучення з Океаном вирізняються окраїнні та внутрішні моря.</a:t>
            </a:r>
          </a:p>
        </p:txBody>
      </p:sp>
    </p:spTree>
    <p:extLst>
      <p:ext uri="{BB962C8B-B14F-4D97-AF65-F5344CB8AC3E}">
        <p14:creationId xmlns:p14="http://schemas.microsoft.com/office/powerpoint/2010/main" xmlns="" val="184550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63724" y="1119513"/>
            <a:ext cx="5469466" cy="4893735"/>
          </a:xfrm>
        </p:spPr>
        <p:txBody>
          <a:bodyPr>
            <a:noAutofit/>
          </a:bodyPr>
          <a:lstStyle/>
          <a:p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Окраїнне 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море майже не відокремлене від Океану суходолом або лише обмежене підводним підняттям дна. Ряд окраїнних морів оточені острівними дугами й глибоководними жолобами, які утворилися внаслідок підсування океанічної літосферної плити під материкову. Часто окраїнні моря мілководні, тому що розташовані на шельфі.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158" y="1189164"/>
            <a:ext cx="4513797" cy="475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82675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237</TotalTime>
  <Words>546</Words>
  <Application>Microsoft Office PowerPoint</Application>
  <PresentationFormat>Произвольный</PresentationFormat>
  <Paragraphs>24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Натуральные материалы</vt:lpstr>
      <vt:lpstr>Світовий океан та його частини</vt:lpstr>
      <vt:lpstr>Світовий океан-головна частина гідросфери  на нього припадає 96,5% об’єму всієї води планети</vt:lpstr>
      <vt:lpstr>Слайд 3</vt:lpstr>
      <vt:lpstr>Слайд 4</vt:lpstr>
      <vt:lpstr>Океани - найбільші частини Світового океану</vt:lpstr>
      <vt:lpstr>Слайд 6</vt:lpstr>
      <vt:lpstr>Моря</vt:lpstr>
      <vt:lpstr>Слайд 8</vt:lpstr>
      <vt:lpstr>Слайд 9</vt:lpstr>
      <vt:lpstr>Слайд 10</vt:lpstr>
      <vt:lpstr>Затоки</vt:lpstr>
      <vt:lpstr>Слайд 12</vt:lpstr>
      <vt:lpstr>Протоки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Світовий океан та його частини</dc:title>
  <dc:creator>Ангелина</dc:creator>
  <cp:lastModifiedBy>user</cp:lastModifiedBy>
  <cp:revision>10</cp:revision>
  <dcterms:created xsi:type="dcterms:W3CDTF">2023-09-24T15:54:30Z</dcterms:created>
  <dcterms:modified xsi:type="dcterms:W3CDTF">2024-02-26T20:37:20Z</dcterms:modified>
</cp:coreProperties>
</file>