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5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2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646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2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112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279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24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653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068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211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837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41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76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73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5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39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2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926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0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3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Склад гідросфери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0716" y="573388"/>
            <a:ext cx="10998679" cy="1402061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гідросфери входять три складники: Світовий океан, води суходолу та вода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96,5 % обʼєму гідросфери становить солона вода Світового океану, яка на сучасному етапі розвитку технологій не придатна для використання.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270" y="1975449"/>
            <a:ext cx="5909855" cy="3925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31" y="552091"/>
            <a:ext cx="109124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води суходолу припадає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решта 3,5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3 них 69,5 % законсервовано у твердому стані в льодовиках (головним чином в Антарктиді та Гренландії)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величезні, поки що не доступні для використання води. У твердому стані також перебуває вода в багаторічній мерзлоті у формі підземного льоду. Ще 30,1 % вод суходолу припадає на підземні води, які заповнюють усі пори, порожнини та тріщини в земній корі до глибини 10-12 км. Через значні глибини їхній обʼєм досі не вдавалося з упевненістю оцінити. Поки що людина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верхні шари підземних вод. Отже, 0,4 % вод суходолу залишається на річки, озера, болота, штучні водойми. Болотяну воду не використовують, а частина озер є солоними. 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67" y="3106635"/>
            <a:ext cx="10186357" cy="3061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80626"/>
            <a:ext cx="1371600" cy="2277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6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784" y="2065488"/>
            <a:ext cx="10317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саме річки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займаючи порівняно малу частку гідросфери, є основним джерелом водопостачання. Вода в атмосфері залежно від висоти може перебувати у вигляді водяної пари, або краплинок води чи кристаликів льоду у формі хмар, або атмосферних опадів. Отже, різні складники гідросфери відрізняються за властивостями та складом води. 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Кругообіг води в природі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4909" y="1250245"/>
            <a:ext cx="4686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на Землі перебувають у безперервному русі й цим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собою, а також з іншими зовнішніми оболонками. Кругообіг води складається з кількох послідовних процесів: випарування води -&gt; конденсація пари й утворення хмар -&gt; перенесення хмар вітром -&gt; випадання опадів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поверхневе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підземне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стікання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води.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24" t="25232" r="39052" b="58578"/>
          <a:stretch/>
        </p:blipFill>
        <p:spPr>
          <a:xfrm>
            <a:off x="805575" y="1250245"/>
            <a:ext cx="5495026" cy="4019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95554" y="767751"/>
            <a:ext cx="10325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 чинником, що запускає кругообіг води, є сонячна енергія, яка забезпечує нагрівання і випарування води.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4" y="2363639"/>
            <a:ext cx="4676225" cy="2999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576" y="2363639"/>
            <a:ext cx="4503780" cy="2999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166" y="1363775"/>
            <a:ext cx="8887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 вода назад завдяки силі гравітації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83" y="2326975"/>
            <a:ext cx="6096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4732" y="2475781"/>
            <a:ext cx="10429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кругообіг води в природі - безперервний процес переміщення води під впливом сонячної енергії та сили земного тяжіння, у який залучені всі зовнішні оболонки Землі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3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idx="4294967295"/>
          </p:nvPr>
        </p:nvSpPr>
        <p:spPr>
          <a:xfrm>
            <a:off x="732524" y="585109"/>
            <a:ext cx="5470525" cy="4892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малий і великий кругообіги води. У малий колообіг залучено лише два з трьох складників гідросфери, а вода переміщується за схемою: Океан - атмосфера - Океан або суходіл - атмосфера - суходіл. До великого кругообігу входять усі три складники, а схема руху води наступна: Океан - атмосфера - суходіл - Океан.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049" y="1017543"/>
            <a:ext cx="5893837" cy="4808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8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027" y="1073859"/>
            <a:ext cx="54231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кругообігу води для існування природи винятково важливе. Уявіть, що з Океану на суходіл припинила б надходити волога з опадами. У результаті вода із суходолу поступово зникла б, а без неї загинули б рослини та тварини. Завдяки кругообігу кількість води на планеті залишається постійною, а також відбувається поступове її оновлення у всіх частинах гідросфери, але з різною швидкістю. На тисячі років певна частина води залишається в льодовиках, глибоких підземних водах та Океані; на сотні років - у безстічних озерах. У річках та атмосфері вода оновлюється найшвидше - за кілька діб.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67" y="1975449"/>
            <a:ext cx="4979826" cy="3234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Що таке гідросфера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13" y="3657600"/>
            <a:ext cx="1584834" cy="1584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8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603849" y="612475"/>
            <a:ext cx="10972800" cy="1845919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Гідросфра (від дав.-грец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вода» + «куля») - водна оболонка Землі. Вона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вбирає всі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запаси води, що знаходяться як на поверхні планети, так і в товщі земної кори. Завдяки діяльності людини дообʼєктів гідросфери долучилися штучні: ставки, водосховища, канали. Також гідросфера містить у собі воду, що знаходиться в атмосфері й навіть 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 живих організмів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7" y="2458394"/>
            <a:ext cx="6476281" cy="3646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2859" y="590109"/>
            <a:ext cx="10895163" cy="1782156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гідросфера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простягається від верхньої межі поширення води в атмосфері до нижньої межі залягання підземних вод в земній корі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Гідросфера не суцільна, а переривчаста: вона вкриває близько 3/4 поверхні Землі. Тому різні за площею водойми чергуються з великими та малими ділянками суходолу.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ослідження &quot;Поширення води на Зем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947" y="2869155"/>
            <a:ext cx="6610985" cy="31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9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води на Землі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3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87" y="620042"/>
            <a:ext cx="10945481" cy="1823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на нашій планеті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Її загальний обʼєм становить майже 1,4 млрд км°. А маса всієї гідросфери у 275 разів перевищує масу атмосфери.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1075"/>
          <a:stretch/>
        </p:blipFill>
        <p:spPr>
          <a:xfrm>
            <a:off x="3450566" y="2443410"/>
            <a:ext cx="5495026" cy="3664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932" y="1086928"/>
            <a:ext cx="4444202" cy="4788938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виникає ілюзія, що води нескінченно багато, вона ніколи не скінчиться, і її не слід берегти. Але не вся вода належить до водних ресурсів, а лише придатна для використання прісна й чиста вода. 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27" y="1481139"/>
            <a:ext cx="5402943" cy="3787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3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85364" y="2311879"/>
            <a:ext cx="7288364" cy="905773"/>
          </a:xfrm>
        </p:spPr>
        <p:txBody>
          <a:bodyPr/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складники гідросфери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7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5561"/>
            <a:ext cx="9601196" cy="1303867"/>
          </a:xfrm>
        </p:spPr>
        <p:txBody>
          <a:bodyPr/>
          <a:lstStyle/>
          <a:p>
            <a:r>
              <a:rPr lang="uk-UA" b="1" dirty="0" smtClean="0"/>
              <a:t>Складові гідросфери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526" y="1538561"/>
            <a:ext cx="8596945" cy="5241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183" y="5727924"/>
            <a:ext cx="931817" cy="11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678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685</Words>
  <Application>Microsoft Office PowerPoint</Application>
  <PresentationFormat>Произвольный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Склад гідросфери</vt:lpstr>
      <vt:lpstr>Що таке гідросфера</vt:lpstr>
      <vt:lpstr>Слайд 3</vt:lpstr>
      <vt:lpstr>Слайд 4</vt:lpstr>
      <vt:lpstr>Скільки води на Землі</vt:lpstr>
      <vt:lpstr>Слайд 6</vt:lpstr>
      <vt:lpstr>Слайд 7</vt:lpstr>
      <vt:lpstr>Основні складники гідросфери</vt:lpstr>
      <vt:lpstr>Складові гідросфери</vt:lpstr>
      <vt:lpstr>Слайд 10</vt:lpstr>
      <vt:lpstr>Слайд 11</vt:lpstr>
      <vt:lpstr>Слайд 12</vt:lpstr>
      <vt:lpstr>Кругообіг води в природі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гідросфери</dc:title>
  <dc:creator>Ангелина</dc:creator>
  <cp:lastModifiedBy>user</cp:lastModifiedBy>
  <cp:revision>15</cp:revision>
  <dcterms:created xsi:type="dcterms:W3CDTF">2023-09-24T11:27:44Z</dcterms:created>
  <dcterms:modified xsi:type="dcterms:W3CDTF">2024-02-23T05:55:28Z</dcterms:modified>
</cp:coreProperties>
</file>