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EAC2C-79F3-5777-DD5D-BB1F7A958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7E357-FE5D-316D-3639-EEBDAD4C3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3CCE7B-66CE-F713-5E8E-F46D6D95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DFDA-2325-4661-BA60-879EB40D0B1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BB038C-18E6-D9A6-EABC-956E2AB4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B101B0-F9B1-D408-05B0-3C690ACE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77F8-8FDD-4C04-B0F6-8A27923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3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7DFFD-5862-83FB-E28E-B111C4AD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A0319EF-51FC-886D-1EA7-BA68D7E5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360D7-D298-8BC6-5677-91740CE2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DFDA-2325-4661-BA60-879EB40D0B1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863419-A09C-41B6-7CDE-58EA7F9C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4C2B32-1839-97E4-3F5D-7E8213FC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77F8-8FDD-4C04-B0F6-8A27923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0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F7BA408-6651-D305-12B7-F87E94330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A06140A-293D-CB47-3725-54684A3FB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22C7F1-0EF7-4FAB-9E9F-7825E851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DFDA-2325-4661-BA60-879EB40D0B1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2A82C2-A976-F614-8856-88F3EB6C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3CCD60-4F23-D255-A077-1E9CED6B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77F8-8FDD-4C04-B0F6-8A27923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2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51062-480B-7E7F-217C-3E264CA6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8B82CF6-67B2-492B-8AC0-905C5699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446F45-F819-D36C-AE93-D686FE1B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DFDA-2325-4661-BA60-879EB40D0B1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17CCA8-8E96-9DC7-6191-1721074D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D7ECA0-0F9F-94A9-EE0F-5EC8DDD5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77F8-8FDD-4C04-B0F6-8A27923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0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1C4C-9969-AB66-F34B-ADA84173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0549B3-9DAA-490F-BBA4-3D63BBDA5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AF0DA1-FDFF-BBE2-FDE1-FB072220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DFDA-2325-4661-BA60-879EB40D0B1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6097A7-CDD7-4BFC-640C-CD88A58F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B12E4A-949C-8790-2F31-DD6BECF2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77F8-8FDD-4C04-B0F6-8A27923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6CFBD-11A2-2B9E-AAFA-D582D158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46C54D-A5C1-A28E-0C3F-948F5CEB1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E8707A-46B3-BAAF-E1F6-B62668DDE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5E35B3-9DBF-CD4B-E7D0-36E176D6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DFDA-2325-4661-BA60-879EB40D0B1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B960E3-B560-83AF-F31E-75A8FFB6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7E7EAF-E0F6-7AA3-1F4C-CFEB81DD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77F8-8FDD-4C04-B0F6-8A27923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6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7634F-2CC4-2E9B-5175-8D85EFA6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DF3C564-0EDC-FF90-2AAB-003D2D83D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B88AECE-B92C-2514-488C-BCD20BB5D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CCE3B3-A832-301C-4A04-6CF5C8EE2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45F915-4E3B-438B-74DC-23B878BCB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DE10DE7-7896-FC05-1C85-0B231C9F2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DFDA-2325-4661-BA60-879EB40D0B1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869BCA5-3C84-81D0-D641-6DC7F3F6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33783D9-4748-3E5D-E8CC-28A71F85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77F8-8FDD-4C04-B0F6-8A27923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3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AD028-FEB6-A708-EC58-8D2D7891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46B4E14-5D5E-D667-9514-0F1B8824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DFDA-2325-4661-BA60-879EB40D0B1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A1EC0F-3A60-2D3F-1B98-9401DD31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8909660-7DB0-5A84-239A-684FE55A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77F8-8FDD-4C04-B0F6-8A27923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68F0B98-9951-30F3-FE7B-8CF84F3F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DFDA-2325-4661-BA60-879EB40D0B1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F9A4ED2-F45E-CDFB-8CAD-E6FF232A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F7C131E-BA28-A462-EE5F-90E86D0C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77F8-8FDD-4C04-B0F6-8A27923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5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D5B7B-8C64-2DB5-59AB-BA43B35C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1B7478-3785-1689-D63E-FE5DDFFCC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A7EBC7B-D3BC-7E8A-F208-5E93DDE46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3B211F1-3622-7E2F-2CD2-FA87067A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DFDA-2325-4661-BA60-879EB40D0B1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E6BD02-25EA-5800-477D-06D099C8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F9010E-62AC-168F-17D4-FFA95091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77F8-8FDD-4C04-B0F6-8A27923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0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BFDBE-72A3-4C6F-9094-809F1125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FCBB960-3438-5543-576B-DB33576DF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7A72DAF-2795-EA83-AF19-FB353EF56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85D4F7-E6B6-485C-7A58-77A20EDF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DFDA-2325-4661-BA60-879EB40D0B1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8A8F7D-6C9D-0C14-4B8F-61BD0586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53D004-DB92-563F-6FC6-B04443C8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77F8-8FDD-4C04-B0F6-8A27923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E2F06D6-F5A5-C9F3-837E-961098A8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0420E0-CBEF-C998-D92D-4C288FF62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BA88CA-C797-73ED-08F7-52E7CEB11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CDFDA-2325-4661-BA60-879EB40D0B1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AD1541-C072-EAC1-890F-A4B72604C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A82CC7-D989-B3B8-5BA5-77ADC6004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77F8-8FDD-4C04-B0F6-8A279232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0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8D9B2A-BDA8-7F02-5E35-429AE3A29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71"/>
            <a:ext cx="12132549" cy="68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B84427-20DA-6E20-80F7-603E6748D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" y="-473"/>
            <a:ext cx="12191161" cy="68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9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09775F-9806-E86E-119C-3DE104BB3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062"/>
            <a:ext cx="12191999" cy="70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80922F-BC60-5B8D-F4BA-538872FD7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7"/>
            <a:ext cx="12192000" cy="68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4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8C583C-5257-0253-79ED-321165CB0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11"/>
            <a:ext cx="12192000" cy="69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5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5845A6-3FCA-2E51-FDE3-AD255E811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" y="-473"/>
            <a:ext cx="12191161" cy="68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6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E8D2D-A72C-3159-E3AD-2387CE5EA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64" y="0"/>
            <a:ext cx="12279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17A8B0-C5E0-4EF1-46F2-17329D338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7"/>
            <a:ext cx="12192000" cy="68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4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B986DA-B395-60AE-5B61-A825F4F7E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7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D4B0FC-2E71-96C1-5331-C596514AE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7"/>
            <a:ext cx="12192000" cy="67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3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A6291F-6B05-CBEF-F6C6-79D937E82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7" y="13138"/>
            <a:ext cx="12215447" cy="68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7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B016CD-EAB1-A7D9-30BC-F32B719A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001"/>
            <a:ext cx="12192000" cy="69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5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425821-48C0-C875-6EE7-C98ADF729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" y="-12654"/>
            <a:ext cx="12169590" cy="687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91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Мордух Ярослав Станіславович</dc:creator>
  <cp:lastModifiedBy>Olena Suslina</cp:lastModifiedBy>
  <cp:revision>2</cp:revision>
  <dcterms:created xsi:type="dcterms:W3CDTF">2024-02-03T08:00:11Z</dcterms:created>
  <dcterms:modified xsi:type="dcterms:W3CDTF">2024-02-25T16:59:59Z</dcterms:modified>
</cp:coreProperties>
</file>