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4" Target="ppt/presentation.xml" Type="http://schemas.openxmlformats.org/officeDocument/2006/relationships/officeDocument"/><Relationship Id="rId3" Target="docProps/core.xml" Type="http://schemas.openxmlformats.org/package/2006/relationships/metadata/core-properties"/><Relationship Id="rId2" Target="docProps/app.xml" Type="http://schemas.openxmlformats.org/officeDocument/2006/relationships/extended-properties"/><Relationship Id="rId1" Target="docProps/thumbnail.jpeg" Type="http://schemas.openxmlformats.org/package/2006/relationships/metadata/thumbnai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4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autoAdjust="0" sz="20016"/>
    <p:restoredTop sz="94660"/>
  </p:normalViewPr>
  <p:slideViewPr>
    <p:cSldViewPr snapToGrid="0">
      <p:cViewPr varScale="1">
        <p:scale>
          <a:sx d="100" n="76"/>
          <a:sy d="100" n="76"/>
        </p:scale>
        <p:origin x="126" y="822"/>
      </p:cViewPr>
      <p:guideLst/>
    </p:cSldViewPr>
  </p:slideViewPr>
  <p:notesTextViewPr>
    <p:cViewPr>
      <p:scale>
        <a:sx d="1" n="1"/>
        <a:sy d="1" n="1"/>
      </p:scale>
      <p:origin x="0" y="0"/>
    </p:cViewPr>
  </p:notesTextViewPr>
  <p:gridSpacing cx="72008" cy="72008"/>
</p:viewPr>
</file>

<file path=ppt/_rels/presentation.xml.rels><?xml version="1.0" encoding="UTF-8" standalone="yes"?><Relationships xmlns="http://schemas.openxmlformats.org/package/2006/relationships"><Relationship Id="rId35" Target="slides/slide30.xml" Type="http://schemas.openxmlformats.org/officeDocument/2006/relationships/slide"/><Relationship Id="rId34" Target="slides/slide29.xml" Type="http://schemas.openxmlformats.org/officeDocument/2006/relationships/slide"/><Relationship Id="rId33" Target="slides/slide28.xml" Type="http://schemas.openxmlformats.org/officeDocument/2006/relationships/slide"/><Relationship Id="rId32" Target="slides/slide27.xml" Type="http://schemas.openxmlformats.org/officeDocument/2006/relationships/slide"/><Relationship Id="rId31" Target="slides/slide26.xml" Type="http://schemas.openxmlformats.org/officeDocument/2006/relationships/slide"/><Relationship Id="rId30" Target="slides/slide25.xml" Type="http://schemas.openxmlformats.org/officeDocument/2006/relationships/slide"/><Relationship Id="rId27" Target="slides/slide22.xml" Type="http://schemas.openxmlformats.org/officeDocument/2006/relationships/slide"/><Relationship Id="rId26" Target="slides/slide21.xml" Type="http://schemas.openxmlformats.org/officeDocument/2006/relationships/slide"/><Relationship Id="rId25" Target="slides/slide20.xml" Type="http://schemas.openxmlformats.org/officeDocument/2006/relationships/slide"/><Relationship Id="rId24" Target="slides/slide19.xml" Type="http://schemas.openxmlformats.org/officeDocument/2006/relationships/slide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6" Target="slides/slide11.xml" Type="http://schemas.openxmlformats.org/officeDocument/2006/relationships/slide"/><Relationship Id="rId15" Target="slides/slide10.xml" Type="http://schemas.openxmlformats.org/officeDocument/2006/relationships/slide"/><Relationship Id="rId14" Target="slides/slide9.xml" Type="http://schemas.openxmlformats.org/officeDocument/2006/relationships/slide"/><Relationship Id="rId13" Target="slides/slide8.xml" Type="http://schemas.openxmlformats.org/officeDocument/2006/relationships/slide"/><Relationship Id="rId12" Target="slides/slide7.xml" Type="http://schemas.openxmlformats.org/officeDocument/2006/relationships/slide"/><Relationship Id="rId11" Target="slides/slide6.xml" Type="http://schemas.openxmlformats.org/officeDocument/2006/relationships/slide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slides/slide18.xml" Type="http://schemas.openxmlformats.org/officeDocument/2006/relationships/slide"/><Relationship Id="rId29" Target="slides/slide24.xml" Type="http://schemas.openxmlformats.org/officeDocument/2006/relationships/slide"/><Relationship Id="rId2" Target="viewProps.xml" Type="http://schemas.openxmlformats.org/officeDocument/2006/relationships/viewProps"/><Relationship Id="rId22" Target="slides/slide17.xml" Type="http://schemas.openxmlformats.org/officeDocument/2006/relationships/slide"/><Relationship Id="rId28" Target="slides/slide23.xml" Type="http://schemas.openxmlformats.org/officeDocument/2006/relationships/slide"/><Relationship Id="rId1" Target="theme/theme1.xml" Type="http://schemas.openxmlformats.org/officeDocument/2006/relationships/them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b="b" l="l" r="r" t="t"/>
              <a:pathLst>
                <a:path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b="b" l="l" r="r" t="t"/>
              <a:pathLst>
                <a:path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b="b" l="l" r="r" t="t"/>
              <a:pathLst>
                <a:path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b="b" l="l" r="r" t="t"/>
              <a:pathLst>
                <a:path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b="b" l="l" r="r" t="t"/>
              <a:pathLst>
                <a:path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 numCol="1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507067" y="4050833"/>
            <a:ext cx="7766936" cy="1096899"/>
          </a:xfrm>
        </p:spPr>
        <p:txBody>
          <a:bodyPr anchor="t" numCol="1"/>
          <a:lstStyle>
            <a:lvl1pPr algn="r" indent="0" marL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altLang="ru-RU" lang="ru-RU" smtClean="0"/>
              <a:t>Образец подзаголовка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 numCol="1">
            <a:normAutofit/>
          </a:bodyPr>
          <a:lstStyle>
            <a:lvl1pPr algn="l">
              <a:defRPr b="0" cap="none" sz="4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470400"/>
            <a:ext cx="8596668" cy="1570962"/>
          </a:xfrm>
        </p:spPr>
        <p:txBody>
          <a:bodyPr anchor="ctr" numCol="1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 numCol="1">
            <a:normAutofit/>
          </a:bodyPr>
          <a:lstStyle>
            <a:lvl1pPr algn="l">
              <a:defRPr b="0" cap="none" sz="4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23" name="Text Placeholder 9"/>
          <p:cNvSpPr>
            <a:spLocks noGrp="1"/>
          </p:cNvSpPr>
          <p:nvPr>
            <p:ph idx="13" sz="quarter" type="body"/>
          </p:nvPr>
        </p:nvSpPr>
        <p:spPr>
          <a:xfrm>
            <a:off x="1366139" y="3632200"/>
            <a:ext cx="7224524" cy="381000"/>
          </a:xfrm>
        </p:spPr>
        <p:txBody>
          <a:bodyPr anchor="ctr" numCol="1">
            <a:noAutofit/>
          </a:bodyPr>
          <a:lstStyle>
            <a:lvl1pPr indent="0" marL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FontTx/>
              <a:buNone/>
              <a:defRPr/>
            </a:lvl2pPr>
            <a:lvl3pPr indent="0" marL="914400">
              <a:buFontTx/>
              <a:buNone/>
              <a:defRPr/>
            </a:lvl3pPr>
            <a:lvl4pPr indent="0" marL="1371600">
              <a:buFontTx/>
              <a:buNone/>
              <a:defRPr/>
            </a:lvl4pPr>
            <a:lvl5pPr indent="0" marL="1828800">
              <a:buFontTx/>
              <a:buNone/>
              <a:defRPr/>
            </a:lvl5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470400"/>
            <a:ext cx="8596668" cy="1570962"/>
          </a:xfrm>
        </p:spPr>
        <p:txBody>
          <a:bodyPr anchor="ctr" numCol="1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Autofit/>
          </a:bodyPr>
          <a:lstStyle/>
          <a:p>
            <a:pPr lvl="0"/>
            <a:r>
              <a:rPr baseline="0" dirty="0" lang="en-US" sz="8000">
                <a:ln cmpd="sng" w="3175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Autofit/>
          </a:bodyPr>
          <a:lstStyle/>
          <a:p>
            <a:pPr lvl="0"/>
            <a:r>
              <a:rPr baseline="0" dirty="0" lang="en-US" sz="8000">
                <a:ln cmpd="sng" w="3175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 numCol="1">
            <a:normAutofit/>
          </a:bodyPr>
          <a:lstStyle>
            <a:lvl1pPr algn="l">
              <a:defRPr b="0" cap="none" sz="4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527448"/>
            <a:ext cx="8596668" cy="1513914"/>
          </a:xfrm>
        </p:spPr>
        <p:txBody>
          <a:bodyPr anchor="t" numCol="1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 numCol="1">
            <a:normAutofit/>
          </a:bodyPr>
          <a:lstStyle>
            <a:lvl1pPr algn="l">
              <a:defRPr b="0" cap="none" sz="4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23" name="Text Placeholder 9"/>
          <p:cNvSpPr>
            <a:spLocks noGrp="1"/>
          </p:cNvSpPr>
          <p:nvPr>
            <p:ph idx="13" sz="quarter" type="body"/>
          </p:nvPr>
        </p:nvSpPr>
        <p:spPr>
          <a:xfrm>
            <a:off x="677332" y="4013200"/>
            <a:ext cx="8596669" cy="514248"/>
          </a:xfrm>
        </p:spPr>
        <p:txBody>
          <a:bodyPr anchor="b" numCol="1">
            <a:noAutofit/>
          </a:bodyPr>
          <a:lstStyle>
            <a:lvl1pPr indent="0" marL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marL="457200">
              <a:buFontTx/>
              <a:buNone/>
              <a:defRPr/>
            </a:lvl2pPr>
            <a:lvl3pPr indent="0" marL="914400">
              <a:buFontTx/>
              <a:buNone/>
              <a:defRPr/>
            </a:lvl3pPr>
            <a:lvl4pPr indent="0" marL="1371600">
              <a:buFontTx/>
              <a:buNone/>
              <a:defRPr/>
            </a:lvl4pPr>
            <a:lvl5pPr indent="0" marL="1828800">
              <a:buFontTx/>
              <a:buNone/>
              <a:defRPr/>
            </a:lvl5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527448"/>
            <a:ext cx="8596668" cy="1513914"/>
          </a:xfrm>
        </p:spPr>
        <p:txBody>
          <a:bodyPr anchor="t" numCol="1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Autofit/>
          </a:bodyPr>
          <a:lstStyle/>
          <a:p>
            <a:pPr lvl="0"/>
            <a:r>
              <a:rPr baseline="0" dirty="0" lang="en-US" sz="8000">
                <a:ln cmpd="sng" w="3175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Autofit/>
          </a:bodyPr>
          <a:lstStyle/>
          <a:p>
            <a:pPr lvl="0"/>
            <a:r>
              <a:rPr baseline="0" dirty="0" lang="en-US" sz="8000">
                <a:ln cmpd="sng" w="3175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 numCol="1">
            <a:normAutofit/>
          </a:bodyPr>
          <a:lstStyle>
            <a:lvl1pPr algn="l">
              <a:defRPr b="0" cap="none" sz="4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23" name="Text Placeholder 9"/>
          <p:cNvSpPr>
            <a:spLocks noGrp="1"/>
          </p:cNvSpPr>
          <p:nvPr>
            <p:ph idx="13" sz="quarter" type="body"/>
          </p:nvPr>
        </p:nvSpPr>
        <p:spPr>
          <a:xfrm>
            <a:off x="677332" y="4013200"/>
            <a:ext cx="8596669" cy="514248"/>
          </a:xfrm>
        </p:spPr>
        <p:txBody>
          <a:bodyPr anchor="b" numCol="1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  <a:defRPr/>
            </a:lvl2pPr>
            <a:lvl3pPr indent="0" marL="914400">
              <a:buFontTx/>
              <a:buNone/>
              <a:defRPr/>
            </a:lvl3pPr>
            <a:lvl4pPr indent="0" marL="1371600">
              <a:buFontTx/>
              <a:buNone/>
              <a:defRPr/>
            </a:lvl4pPr>
            <a:lvl5pPr indent="0" marL="1828800">
              <a:buFontTx/>
              <a:buNone/>
              <a:defRPr/>
            </a:lvl5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527448"/>
            <a:ext cx="8596668" cy="1513914"/>
          </a:xfrm>
        </p:spPr>
        <p:txBody>
          <a:bodyPr anchor="t" numCol="1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55C6B4A9-1611-4792-9094-5F34BCA07E0B}" type="datetimeFigureOut">
              <a:rPr dirty="0" lang="en-US"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89333C77-0158-454C-844F-B7AB9BD7DAD4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7967673" y="609599"/>
            <a:ext cx="1304743" cy="5251451"/>
          </a:xfrm>
        </p:spPr>
        <p:txBody>
          <a:bodyPr anchor="ctr" numCol="1" vert="eaVert"/>
          <a:lstStyle/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677335" y="609600"/>
            <a:ext cx="7060150" cy="5251450"/>
          </a:xfrm>
        </p:spPr>
        <p:txBody>
          <a:bodyPr numCol="1" vert="eaVert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>
            <a:lvl1pPr>
              <a:defRPr sz="36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 numCol="1"/>
          <a:lstStyle>
            <a:lvl1pPr algn="l">
              <a:defRPr b="0" cap="none" sz="40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5" y="4527448"/>
            <a:ext cx="8596668" cy="860400"/>
          </a:xfrm>
        </p:spPr>
        <p:txBody>
          <a:bodyPr anchor="t" numCol="1"/>
          <a:lstStyle>
            <a:lvl1pPr algn="l" indent="0" marL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677334" y="2160589"/>
            <a:ext cx="4184035" cy="3880772"/>
          </a:xfrm>
        </p:spPr>
        <p:txBody>
          <a:bodyPr numCol="1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5089970" y="2160589"/>
            <a:ext cx="4184034" cy="3880773"/>
          </a:xfrm>
        </p:spPr>
        <p:txBody>
          <a:bodyPr numCol="1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EB712588-04B1-427B-82EE-E8DB90309F08}" type="datetimeFigureOut">
              <a:rPr dirty="0" lang="en-US"/>
              <a:t>5/17/2020</a:t>
            </a:fld>
            <a:endParaRPr dirty="0"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6FF9F0C5-380F-41C2-899A-BAC0F0927E16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5745" y="2160983"/>
            <a:ext cx="4185623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675745" y="2737245"/>
            <a:ext cx="4185623" cy="3304117"/>
          </a:xfrm>
        </p:spPr>
        <p:txBody>
          <a:bodyPr numCol="1">
            <a:normAutofit/>
          </a:bodyPr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5088383" y="2160983"/>
            <a:ext cx="4185618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5088384" y="2737245"/>
            <a:ext cx="4185617" cy="3304117"/>
          </a:xfrm>
        </p:spPr>
        <p:txBody>
          <a:bodyPr numCol="1">
            <a:normAutofit/>
          </a:bodyPr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 numCol="1">
            <a:normAutofit/>
          </a:bodyPr>
          <a:lstStyle>
            <a:lvl1pPr>
              <a:defRPr sz="20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 numCol="1">
            <a:normAutofit/>
          </a:bodyPr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677334" y="2777069"/>
            <a:ext cx="3854528" cy="2584449"/>
          </a:xfrm>
        </p:spPr>
        <p:txBody>
          <a:bodyPr numCol="1">
            <a:normAutofit/>
          </a:bodyPr>
          <a:lstStyle>
            <a:lvl1pPr indent="0" marL="0">
              <a:buNone/>
              <a:defRPr sz="1400"/>
            </a:lvl1pPr>
            <a:lvl2pPr indent="0" marL="457063">
              <a:buNone/>
              <a:defRPr sz="1400"/>
            </a:lvl2pPr>
            <a:lvl3pPr indent="0" marL="914126">
              <a:buNone/>
              <a:defRPr sz="1200"/>
            </a:lvl3pPr>
            <a:lvl4pPr indent="0" marL="1371189">
              <a:buNone/>
              <a:defRPr sz="1000"/>
            </a:lvl4pPr>
            <a:lvl5pPr indent="0" marL="1828251">
              <a:buNone/>
              <a:defRPr sz="1000"/>
            </a:lvl5pPr>
            <a:lvl6pPr indent="0" marL="2285314">
              <a:buNone/>
              <a:defRPr sz="1000"/>
            </a:lvl6pPr>
            <a:lvl7pPr indent="0" marL="2742377">
              <a:buNone/>
              <a:defRPr sz="1000"/>
            </a:lvl7pPr>
            <a:lvl8pPr indent="0" marL="3199440">
              <a:buNone/>
              <a:defRPr sz="1000"/>
            </a:lvl8pPr>
            <a:lvl9pPr indent="0" marL="3656503">
              <a:buNone/>
              <a:defRPr sz="10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2A54C80-263E-416B-A8E0-580EDEADCBDC}" type="datetimeFigureOut">
              <a:rPr dirty="0" lang="en-US"/>
              <a:t>5/17/2020</a:t>
            </a:fld>
            <a:endParaRPr dirty="0"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519954A3-9DFD-4C44-94BA-B95130A3BA1C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 numCol="1">
            <a:normAutofit/>
          </a:bodyPr>
          <a:lstStyle>
            <a:lvl1pPr algn="l">
              <a:defRPr b="0" sz="2400"/>
            </a:lvl1pPr>
          </a:lstStyle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idx="1" type="pic"/>
          </p:nvPr>
        </p:nvSpPr>
        <p:spPr>
          <a:xfrm>
            <a:off x="677334" y="609600"/>
            <a:ext cx="8596668" cy="3845718"/>
          </a:xfrm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altLang="ru-RU" lang="ru-RU" smtClean="0"/>
              <a:t>Вставка рисунка</a:t>
            </a:r>
            <a:endParaRPr dirty="0"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677334" y="5367338"/>
            <a:ext cx="8596667" cy="674024"/>
          </a:xfrm>
        </p:spPr>
        <p:txBody>
          <a:bodyPr numCol="1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7" Target="../slideLayouts/slideLayout16.xml" Type="http://schemas.openxmlformats.org/officeDocument/2006/relationships/slideLayout"/><Relationship Id="rId16" Target="../slideLayouts/slideLayout15.xml" Type="http://schemas.openxmlformats.org/officeDocument/2006/relationships/slideLayout"/><Relationship Id="rId15" Target="../slideLayouts/slideLayout14.xml" Type="http://schemas.openxmlformats.org/officeDocument/2006/relationships/slideLayout"/><Relationship Id="rId14" Target="../slideLayouts/slideLayout13.xml" Type="http://schemas.openxmlformats.org/officeDocument/2006/relationships/slideLayout"/><Relationship Id="rId13" Target="../slideLayouts/slideLayout12.xml" Type="http://schemas.openxmlformats.org/officeDocument/2006/relationships/slideLayout"/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b="b" l="l" r="r" t="t"/>
              <a:pathLst>
                <a:path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b="b" l="l" r="r" t="t"/>
              <a:pathLst>
                <a:path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b="b" l="l" r="r" t="t"/>
              <a:pathLst>
                <a:path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b="b" l="l" r="r" t="t"/>
              <a:pathLst>
                <a:path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b="b" l="l" r="r" t="t"/>
              <a:pathLst>
                <a:path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anchor="t" bIns="45720" lIns="91440" numCol="1" rIns="91440" rtlCol="0" tIns="45720" vert="horz">
            <a:normAutofit/>
          </a:bodyPr>
          <a:lstStyle/>
          <a:p>
            <a:r>
              <a:rPr altLang="ru-RU" lang="ru-RU" smtClean="0"/>
              <a:t>Образец заголовка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bIns="45720" lIns="91440" numCol="1" rIns="91440" rtlCol="0" tIns="45720" vert="horz">
            <a:normAutofit/>
          </a:bodyPr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dirty="0" lang="en-US"/>
              <a:pPr/>
              <a:t>5/17/2020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dirty="0" lang="en-US"/>
              <a:pPr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xStyles>
    <p:titleStyle>
      <a:lvl1pPr algn="l" defTabSz="457200" eaLnBrk="1" hangingPunct="1" latinLnBrk="0" rtl="0">
        <a:spcBef>
          <a:spcPct val="0"/>
        </a:spcBef>
        <a:buNone/>
        <a:defRPr kern="1200" sz="36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kern="1200"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5" Target="../media/image2.jpeg" Type="http://schemas.openxmlformats.org/officeDocument/2006/relationships/image"/><Relationship Id="rId4" Target="../media/image1.png" Type="http://schemas.openxmlformats.org/officeDocument/2006/relationships/image"/><Relationship Id="rId3" Target="file:///D:\&#1052;&#1059;&#1047;&#1048;&#1050;&#1040;\&#1050;&#1054;&#1053;&#1050;&#1059;&#1056;&#1057;&#1048;%20&#1052;&#1059;&#1047;&#1048;&#1050;&#1040;%202019\muzika_dlja_konkursov_-_iz_kf_usatij_njan_(zf.fm).mp3" TargetMode="External" Type="http://schemas.microsoft.com/office/2007/relationships/media"/><Relationship Id="rId2" Target="file:///D:\&#1052;&#1059;&#1047;&#1048;&#1050;&#1040;\&#1050;&#1054;&#1053;&#1050;&#1059;&#1056;&#1057;&#1048;%20&#1052;&#1059;&#1047;&#1048;&#1050;&#1040;%202019\muzika_dlja_konkursov_-_iz_kf_usatij_njan_(zf.fm).mp3" TargetMode="External" Type="http://schemas.openxmlformats.org/officeDocument/2006/relationships/audio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3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14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5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3" Target="../media/image17.jpg" Type="http://schemas.openxmlformats.org/officeDocument/2006/relationships/image"/><Relationship Id="rId2" Target="../media/image16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19.jpg" Type="http://schemas.openxmlformats.org/officeDocument/2006/relationships/image"/><Relationship Id="rId2" Target="../media/image18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21.jpg" Type="http://schemas.openxmlformats.org/officeDocument/2006/relationships/image"/><Relationship Id="rId2" Target="../media/image20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22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23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4" Target="../media/image26.jpg" Type="http://schemas.openxmlformats.org/officeDocument/2006/relationships/image"/><Relationship Id="rId3" Target="../media/image25.jpg" Type="http://schemas.openxmlformats.org/officeDocument/2006/relationships/image"/><Relationship Id="rId2" Target="../media/image24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3" Target="../media/image28.jpg" Type="http://schemas.openxmlformats.org/officeDocument/2006/relationships/image"/><Relationship Id="rId2" Target="../media/image27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3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media/image30.jpg" Type="http://schemas.openxmlformats.org/officeDocument/2006/relationships/image"/><Relationship Id="rId2" Target="../media/image29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31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3" Target="../media/image33.jpg" Type="http://schemas.openxmlformats.org/officeDocument/2006/relationships/image"/><Relationship Id="rId2" Target="../media/image32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34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35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media/image36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37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3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9" Target="../media/image45.jpeg" Type="http://schemas.openxmlformats.org/officeDocument/2006/relationships/image"/><Relationship Id="rId8" Target="../media/image44.jpeg" Type="http://schemas.openxmlformats.org/officeDocument/2006/relationships/image"/><Relationship Id="rId7" Target="../media/image43.jpeg" Type="http://schemas.openxmlformats.org/officeDocument/2006/relationships/image"/><Relationship Id="rId6" Target="../media/image42.jpeg" Type="http://schemas.openxmlformats.org/officeDocument/2006/relationships/image"/><Relationship Id="rId5" Target="../media/image41.jpeg" Type="http://schemas.openxmlformats.org/officeDocument/2006/relationships/image"/><Relationship Id="rId4" Target="../media/image40.jpeg" Type="http://schemas.openxmlformats.org/officeDocument/2006/relationships/image"/><Relationship Id="rId3" Target="../media/image39.jpe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4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5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6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3" Target="../media/image8.jpg" Type="http://schemas.openxmlformats.org/officeDocument/2006/relationships/image"/><Relationship Id="rId2" Target="../media/image7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3" Target="../media/image10.jpg" Type="http://schemas.openxmlformats.org/officeDocument/2006/relationships/image"/><Relationship Id="rId2" Target="../media/image9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media/image11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2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9267" y="419100"/>
            <a:ext cx="7766936" cy="3759200"/>
          </a:xfrm>
        </p:spPr>
        <p:txBody>
          <a:bodyPr numCol="1"/>
          <a:lstStyle/>
          <a:p>
            <a:pPr algn="ctr"/>
            <a:r>
              <a:rPr altLang="ru-RU" dirty="0" lang="ru-RU" spc="150" sz="2000"/>
              <a:t>КЗ</a:t>
            </a:r>
            <a:r>
              <a:rPr altLang="ru-RU" dirty="0" lang="ru-RU" sz="2000"/>
              <a:t> </a:t>
            </a:r>
            <a:r>
              <a:rPr altLang="ru-RU" dirty="0" err="1" lang="ru-RU" sz="2000"/>
              <a:t>Білоцерківської</a:t>
            </a:r>
            <a:r>
              <a:rPr altLang="ru-RU" dirty="0" lang="ru-RU" sz="2000"/>
              <a:t> </a:t>
            </a:r>
            <a:r>
              <a:rPr altLang="ru-RU" dirty="0" err="1" lang="ru-RU" sz="2000"/>
              <a:t>міської</a:t>
            </a:r>
            <a:r>
              <a:rPr altLang="ru-RU" dirty="0" lang="ru-RU" sz="2000"/>
              <a:t> ради</a:t>
            </a:r>
            <a:br>
              <a:rPr altLang="ru-RU" dirty="0" lang="ru-RU" sz="2000"/>
            </a:br>
            <a:r>
              <a:rPr altLang="ru-RU" dirty="0" lang="ru-RU" sz="2000"/>
              <a:t>Клуб за </a:t>
            </a:r>
            <a:r>
              <a:rPr altLang="ru-RU" dirty="0" err="1" lang="ru-RU" sz="2000"/>
              <a:t>місцем</a:t>
            </a:r>
            <a:r>
              <a:rPr altLang="ru-RU" dirty="0" lang="ru-RU" sz="2000"/>
              <a:t> </a:t>
            </a:r>
            <a:r>
              <a:rPr altLang="ru-RU" dirty="0" err="1" lang="ru-RU" sz="2000"/>
              <a:t>проживання</a:t>
            </a:r>
            <a:r>
              <a:rPr altLang="ru-RU" dirty="0" lang="ru-RU" sz="2000"/>
              <a:t> «Прометей»</a:t>
            </a:r>
            <a:br>
              <a:rPr altLang="ru-RU" dirty="0" lang="ru-RU" sz="2000"/>
            </a:br>
            <a:r>
              <a:rPr altLang="ru-RU" dirty="0" lang="ru-RU"/>
              <a:t/>
            </a:r>
            <a:br>
              <a:rPr altLang="ru-RU" dirty="0" lang="ru-RU"/>
            </a:br>
            <a:r>
              <a:rPr altLang="ru-RU" b="1" dirty="0" lang="ru-RU" spc="200" sz="6600"/>
              <a:t>ПОДАРУНКОВА СКРИНЬКА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 type="subTitle"/>
          </p:nvPr>
        </p:nvSpPr>
        <p:spPr>
          <a:xfrm>
            <a:off x="4076700" y="4698533"/>
            <a:ext cx="5308600" cy="1702267"/>
          </a:xfrm>
        </p:spPr>
        <p:txBody>
          <a:bodyPr numCol="1">
            <a:noAutofit/>
          </a:bodyPr>
          <a:lstStyle/>
          <a:p>
            <a:pPr algn="l">
              <a:spcBef>
                <a:spcPts val="0"/>
              </a:spcBef>
            </a:pPr>
            <a:r>
              <a:rPr altLang="uk-UA" dirty="0" i="1" lang="uk-UA" sz="2000">
                <a:solidFill>
                  <a:schemeClr val="accent1"/>
                </a:solidFill>
                <a:latin charset="0" panose="02020603050405020304" pitchFamily="18" typeface="Times New Roman"/>
                <a:ea charset="0" panose="02020603050405020304" pitchFamily="18" typeface="Times New Roman"/>
                <a:cs charset="0" panose="02020603050405020304" pitchFamily="18" typeface="Times New Roman"/>
              </a:rPr>
              <a:t>Автор проекту:</a:t>
            </a:r>
            <a:endParaRPr altLang="ru-RU" dirty="0" lang="ru-RU" sz="2000">
              <a:solidFill>
                <a:schemeClr val="accent1"/>
              </a:solidFill>
              <a:latin charset="0" panose="020F0502020204030204" pitchFamily="34" typeface="Calibri"/>
              <a:ea charset="0" panose="020F0502020204030204" pitchFamily="34" typeface="Calibri"/>
              <a:cs charset="0" panose="02020603050405020304" pitchFamily="18" typeface="Times New Roman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altLang="uk-UA" dirty="0" i="1" lang="uk-UA" smtClean="0" sz="2000">
                <a:solidFill>
                  <a:schemeClr val="accent1"/>
                </a:solidFill>
                <a:latin charset="0" panose="02020603050405020304" pitchFamily="18" typeface="Times New Roman"/>
                <a:ea charset="0" panose="02020603050405020304" pitchFamily="18" typeface="Times New Roman"/>
                <a:cs charset="0" panose="02020603050405020304" pitchFamily="18" typeface="Times New Roman"/>
              </a:rPr>
              <a:t>    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altLang="uk-UA" dirty="0" i="1" lang="uk-UA" smtClean="0" sz="2000">
                <a:solidFill>
                  <a:schemeClr val="accent1"/>
                </a:solidFill>
                <a:latin charset="0" panose="02020603050405020304" pitchFamily="18" typeface="Times New Roman"/>
                <a:ea charset="0" panose="02020603050405020304" pitchFamily="18" typeface="Times New Roman"/>
                <a:cs charset="0" panose="02020603050405020304" pitchFamily="18" typeface="Times New Roman"/>
              </a:rPr>
              <a:t>керівник </a:t>
            </a:r>
            <a:r>
              <a:rPr altLang="uk-UA" dirty="0" i="1" lang="uk-UA" sz="2000">
                <a:solidFill>
                  <a:schemeClr val="accent1"/>
                </a:solidFill>
                <a:latin charset="0" panose="02020603050405020304" pitchFamily="18" typeface="Times New Roman"/>
                <a:ea charset="0" panose="02020603050405020304" pitchFamily="18" typeface="Times New Roman"/>
                <a:cs charset="0" panose="02020603050405020304" pitchFamily="18" typeface="Times New Roman"/>
              </a:rPr>
              <a:t>гуртка  Луппова  А.М.</a:t>
            </a:r>
            <a:endParaRPr altLang="ru-RU" dirty="0" lang="ru-RU" sz="2000">
              <a:solidFill>
                <a:schemeClr val="accent1"/>
              </a:solidFill>
              <a:latin charset="0" panose="020F0502020204030204" pitchFamily="34" typeface="Calibri"/>
              <a:ea charset="0" panose="020F0502020204030204" pitchFamily="34" typeface="Calibri"/>
              <a:cs charset="0" panose="02020603050405020304" pitchFamily="18" typeface="Times New Roman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altLang="ru-RU" dirty="0" lang="ru-RU" sz="2000">
              <a:solidFill>
                <a:schemeClr val="tx1"/>
              </a:solidFill>
              <a:effectLst/>
              <a:latin charset="0" panose="020F0502020204030204" pitchFamily="34" typeface="Calibri"/>
              <a:ea charset="0" panose="020F0502020204030204" pitchFamily="34" typeface="Calibri"/>
              <a:cs charset="0" panose="02020603050405020304" pitchFamily="18" typeface="Times New Roman"/>
            </a:endParaRPr>
          </a:p>
        </p:txBody>
      </p:sp>
      <p:pic>
        <p:nvPicPr>
          <p:cNvPr id="4" name="muzika_dlja_konkursov_-_iz_kf_usatij_njan_(zf.fm)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" y="6616700"/>
            <a:ext cx="241300" cy="241300"/>
          </a:xfrm>
          <a:prstGeom prst="rect">
            <a:avLst/>
          </a:prstGeom>
        </p:spPr>
      </p:pic>
      <p:pic>
        <p:nvPicPr>
          <p:cNvPr descr="Коэффициент для расчета размера коробочки | Ярмарка Мастеров - ручная работа, handmade" id="1026" name="Picture 2"/>
          <p:cNvPicPr>
            <a:picLocks noChangeArrowheads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 l="3976" r="4042" t="4575"/>
          <a:stretch/>
        </p:blipFill>
        <p:spPr>
          <a:xfrm>
            <a:off x="546099" y="4254499"/>
            <a:ext cx="32639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10729"/>
      </p:ext>
    </p:extLst>
  </p:cSld>
  <p:clrMapOvr>
    <a:masterClrMapping/>
  </p:clrMapOvr>
  <p:transition advTm="11655" spd="slow">
    <p:split orient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 numSld="999" showWhenStopped="0" vol="33333">
                <p:cTn display="0" fill="hold" id="7" repeatCount="indefinite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objId="4" time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/>
          <a:p>
            <a:pPr algn="ctr" lvl="0"/>
            <a:r>
              <a:rPr altLang="uk-UA" dirty="0" lang="uk-UA" smtClean="0"/>
              <a:t>Отримуємо </a:t>
            </a:r>
            <a:r>
              <a:rPr altLang="uk-UA" dirty="0" lang="uk-UA"/>
              <a:t>«конверт»</a:t>
            </a:r>
            <a:r>
              <a:rPr altLang="ru-RU" dirty="0" lang="ru-RU"/>
              <a:t/>
            </a:r>
            <a:br>
              <a:rPr altLang="ru-RU" dirty="0" lang="ru-RU"/>
            </a:b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69" y="1454727"/>
            <a:ext cx="5132449" cy="4971137"/>
          </a:xfrm>
        </p:spPr>
      </p:pic>
    </p:spTree>
    <p:extLst>
      <p:ext uri="{BB962C8B-B14F-4D97-AF65-F5344CB8AC3E}">
        <p14:creationId xmlns:p14="http://schemas.microsoft.com/office/powerpoint/2010/main" val="320756265"/>
      </p:ext>
    </p:extLst>
  </p:cSld>
  <p:clrMapOvr>
    <a:masterClrMapping/>
  </p:clrMapOvr>
  <p:transition advTm="4420" spd="slow">
    <p:fade/>
  </p:transition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/>
          <a:p>
            <a:pPr algn="ctr" lvl="0"/>
            <a:r>
              <a:rPr altLang="uk-UA" dirty="0" lang="uk-UA"/>
              <a:t>Загнути протилежні сторони «конверту» до </a:t>
            </a:r>
            <a:r>
              <a:rPr altLang="uk-UA" dirty="0" lang="uk-UA" smtClean="0"/>
              <a:t>середини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7708" y="1377189"/>
            <a:ext cx="4449618" cy="5556038"/>
          </a:xfrm>
        </p:spPr>
      </p:pic>
    </p:spTree>
    <p:extLst>
      <p:ext uri="{BB962C8B-B14F-4D97-AF65-F5344CB8AC3E}">
        <p14:creationId xmlns:p14="http://schemas.microsoft.com/office/powerpoint/2010/main" val="478358115"/>
      </p:ext>
    </p:extLst>
  </p:cSld>
  <p:clrMapOvr>
    <a:masterClrMapping/>
  </p:clrMapOvr>
  <p:transition advTm="6155" spd="slow">
    <p:fade/>
  </p:transition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Отримуємо «двері»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r="5080"/>
          <a:stretch/>
        </p:blipFill>
        <p:spPr>
          <a:xfrm rot="16200000">
            <a:off x="3220000" y="-79692"/>
            <a:ext cx="4051299" cy="7588881"/>
          </a:xfrm>
        </p:spPr>
      </p:pic>
    </p:spTree>
    <p:extLst>
      <p:ext uri="{BB962C8B-B14F-4D97-AF65-F5344CB8AC3E}">
        <p14:creationId xmlns:p14="http://schemas.microsoft.com/office/powerpoint/2010/main" val="4100085138"/>
      </p:ext>
    </p:extLst>
  </p:cSld>
  <p:clrMapOvr>
    <a:masterClrMapping/>
  </p:clrMapOvr>
  <p:transition advTm="5653" spd="slow">
    <p:wipe/>
  </p:transition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normAutofit fontScale="90000"/>
          </a:bodyPr>
          <a:lstStyle/>
          <a:p>
            <a:r>
              <a:rPr altLang="uk-UA" dirty="0" lang="uk-UA"/>
              <a:t>Розкрити фігуру і загнути до середини інші сторони «конверту», утворюючи «двері»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9" y="1930400"/>
            <a:ext cx="3593575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0" l="8237" r="6598" t="12127"/>
          <a:stretch/>
        </p:blipFill>
        <p:spPr>
          <a:xfrm>
            <a:off x="4102100" y="2285999"/>
            <a:ext cx="5524500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353"/>
      </p:ext>
    </p:extLst>
  </p:cSld>
  <p:clrMapOvr>
    <a:masterClrMapping/>
  </p:clrMapOvr>
  <p:transition advTm="6721" spd="med">
    <p:fade/>
  </p:transition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dirty="0" lang="en-US" smtClean="0"/>
              <a:t>    </a:t>
            </a:r>
            <a:r>
              <a:rPr altLang="uk-UA" dirty="0" lang="uk-UA" smtClean="0"/>
              <a:t>Розгорнути</a:t>
            </a:r>
            <a:r>
              <a:rPr dirty="0" lang="en-US" smtClean="0"/>
              <a:t>                   </a:t>
            </a:r>
            <a:r>
              <a:rPr altLang="uk-UA" dirty="0" lang="uk-UA"/>
              <a:t>Перевернути</a:t>
            </a:r>
            <a:r>
              <a:rPr altLang="ru-RU" dirty="0" lang="ru-RU"/>
              <a:t/>
            </a:r>
            <a:br>
              <a:rPr altLang="ru-RU" dirty="0" lang="ru-RU"/>
            </a:b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" y="1639455"/>
            <a:ext cx="4158476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5" y="1639455"/>
            <a:ext cx="3870730" cy="40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13063"/>
      </p:ext>
    </p:extLst>
  </p:cSld>
  <p:clrMapOvr>
    <a:masterClrMapping/>
  </p:clrMapOvr>
  <p:transition advTm="4563" spd="slow"/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380999"/>
            <a:ext cx="8489264" cy="1550989"/>
          </a:xfrm>
        </p:spPr>
        <p:txBody>
          <a:bodyPr numCol="1">
            <a:normAutofit fontScale="90000"/>
          </a:bodyPr>
          <a:lstStyle/>
          <a:p>
            <a:pPr algn="ctr" lvl="0"/>
            <a:r>
              <a:rPr altLang="uk-UA" dirty="0" lang="uk-UA"/>
              <a:t>Скласти разом сторони маленького квадратика, загладжуючи </a:t>
            </a:r>
            <a:r>
              <a:rPr altLang="uk-UA" dirty="0" lang="uk-UA" smtClean="0"/>
              <a:t>зсередини</a:t>
            </a:r>
            <a:br>
              <a:rPr altLang="uk-UA" dirty="0" lang="uk-UA" smtClean="0"/>
            </a:br>
            <a:r>
              <a:rPr altLang="uk-UA" dirty="0" lang="uk-UA" smtClean="0"/>
              <a:t>   складку.  Повторити </a:t>
            </a:r>
            <a:r>
              <a:rPr altLang="uk-UA" dirty="0" lang="uk-UA"/>
              <a:t>з усіма </a:t>
            </a:r>
            <a:r>
              <a:rPr altLang="uk-UA" dirty="0" lang="uk-UA" smtClean="0"/>
              <a:t>кутиками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9" y="2160588"/>
            <a:ext cx="5149970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60588"/>
            <a:ext cx="4028207" cy="39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01873"/>
      </p:ext>
    </p:extLst>
  </p:cSld>
  <p:clrMapOvr>
    <a:masterClrMapping/>
  </p:clrMapOvr>
  <p:transition advTm="8041" spd="slow">
    <p:fade/>
  </p:transition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Розкрити два протилежні кути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" y="1457037"/>
            <a:ext cx="8674034" cy="4507345"/>
          </a:xfrm>
        </p:spPr>
      </p:pic>
    </p:spTree>
    <p:extLst>
      <p:ext uri="{BB962C8B-B14F-4D97-AF65-F5344CB8AC3E}">
        <p14:creationId xmlns:p14="http://schemas.microsoft.com/office/powerpoint/2010/main" val="1820997230"/>
      </p:ext>
    </p:extLst>
  </p:cSld>
  <p:clrMapOvr>
    <a:masterClrMapping/>
  </p:clrMapOvr>
  <p:transition advTm="6368" spd="slow">
    <p:split orient="vert"/>
  </p:transition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Підігнути до центру краї, використовуючи існуючі складки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2" y="2298389"/>
            <a:ext cx="9116851" cy="34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3303"/>
      </p:ext>
    </p:extLst>
  </p:cSld>
  <p:clrMapOvr>
    <a:masterClrMapping/>
  </p:clrMapOvr>
  <p:transition advTm="7245" spd="slow">
    <p:fade/>
  </p:transition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151" y="235526"/>
            <a:ext cx="8596841" cy="1678227"/>
          </a:xfrm>
        </p:spPr>
        <p:txBody>
          <a:bodyPr numCol="1">
            <a:normAutofit fontScale="90000"/>
          </a:bodyPr>
          <a:lstStyle/>
          <a:p>
            <a:pPr algn="ctr"/>
            <a:r>
              <a:rPr altLang="uk-UA" dirty="0" lang="uk-UA"/>
              <a:t>Відкрити середню частину. Піднімаючи вверх </a:t>
            </a:r>
            <a:r>
              <a:rPr altLang="uk-UA" dirty="0" lang="uk-UA" smtClean="0"/>
              <a:t>праву частину, </a:t>
            </a:r>
            <a:r>
              <a:rPr altLang="uk-UA" dirty="0" lang="uk-UA"/>
              <a:t>заправити кути, щоб </a:t>
            </a:r>
            <a:r>
              <a:rPr altLang="uk-UA" dirty="0" lang="uk-UA" smtClean="0"/>
              <a:t>утворилась права сторона </a:t>
            </a:r>
            <a:r>
              <a:rPr altLang="uk-UA" dirty="0" lang="uk-UA"/>
              <a:t>коробочки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753"/>
            <a:ext cx="5473555" cy="23094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55" y="1913753"/>
            <a:ext cx="4206394" cy="2362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77" y="4223157"/>
            <a:ext cx="4539687" cy="25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56995"/>
      </p:ext>
    </p:extLst>
  </p:cSld>
  <p:clrMapOvr>
    <a:masterClrMapping/>
  </p:clrMapOvr>
  <p:transition advTm="6325" spd="slow">
    <p:fade/>
  </p:transition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0945"/>
            <a:ext cx="8596668" cy="1639455"/>
          </a:xfrm>
        </p:spPr>
        <p:txBody>
          <a:bodyPr numCol="1">
            <a:normAutofit fontScale="90000"/>
          </a:bodyPr>
          <a:lstStyle/>
          <a:p>
            <a:pPr algn="ctr"/>
            <a:r>
              <a:rPr altLang="uk-UA" dirty="0" lang="uk-UA"/>
              <a:t>Піднімаючи вверх </a:t>
            </a:r>
            <a:r>
              <a:rPr altLang="uk-UA" dirty="0" lang="uk-UA" smtClean="0"/>
              <a:t>ліву </a:t>
            </a:r>
            <a:r>
              <a:rPr altLang="uk-UA" dirty="0" lang="uk-UA"/>
              <a:t>частину</a:t>
            </a:r>
            <a:r>
              <a:rPr altLang="uk-UA" dirty="0" lang="uk-UA" smtClean="0"/>
              <a:t>,</a:t>
            </a:r>
            <a:br>
              <a:rPr altLang="uk-UA" dirty="0" lang="uk-UA" smtClean="0"/>
            </a:br>
            <a:r>
              <a:rPr altLang="uk-UA" dirty="0" lang="uk-UA" smtClean="0"/>
              <a:t> </a:t>
            </a:r>
            <a:r>
              <a:rPr altLang="uk-UA" dirty="0" lang="uk-UA"/>
              <a:t>заправити кути, щоб </a:t>
            </a:r>
            <a:r>
              <a:rPr altLang="uk-UA" dirty="0" lang="uk-UA" smtClean="0"/>
              <a:t>утворилась</a:t>
            </a:r>
            <a:br>
              <a:rPr altLang="uk-UA" dirty="0" lang="uk-UA" smtClean="0"/>
            </a:br>
            <a:r>
              <a:rPr altLang="uk-UA" dirty="0" lang="uk-UA" smtClean="0"/>
              <a:t> ліва </a:t>
            </a:r>
            <a:r>
              <a:rPr altLang="uk-UA" dirty="0" lang="uk-UA"/>
              <a:t>сторона коробочки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4" y="1874314"/>
            <a:ext cx="5836604" cy="31697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26" y="1874313"/>
            <a:ext cx="3479176" cy="31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8322"/>
      </p:ext>
    </p:extLst>
  </p:cSld>
  <p:clrMapOvr>
    <a:masterClrMapping/>
  </p:clrMapOvr>
  <p:transition advTm="6460" spd="slow">
    <p:fade/>
  </p:transition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69" y="134565"/>
            <a:ext cx="7239030" cy="6445529"/>
          </a:xfrm>
        </p:spPr>
      </p:pic>
    </p:spTree>
    <p:extLst>
      <p:ext uri="{BB962C8B-B14F-4D97-AF65-F5344CB8AC3E}">
        <p14:creationId xmlns:p14="http://schemas.microsoft.com/office/powerpoint/2010/main" val="1755637632"/>
      </p:ext>
    </p:extLst>
  </p:cSld>
  <p:clrMapOvr>
    <a:masterClrMapping/>
  </p:clrMapOvr>
  <p:transition advTm="5065" spd="slow"/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3964"/>
            <a:ext cx="8596668" cy="2530302"/>
          </a:xfrm>
        </p:spPr>
        <p:txBody>
          <a:bodyPr numCol="1">
            <a:normAutofit fontScale="90000"/>
          </a:bodyPr>
          <a:lstStyle/>
          <a:p>
            <a:pPr lvl="0"/>
            <a:r>
              <a:rPr altLang="uk-UA" dirty="0" lang="uk-UA" smtClean="0"/>
              <a:t> </a:t>
            </a:r>
            <a:r>
              <a:rPr altLang="uk-UA" dirty="0" lang="uk-UA"/>
              <a:t>Вирізати із залишків паперу квадрат по розміру </a:t>
            </a:r>
            <a:r>
              <a:rPr altLang="uk-UA" dirty="0" err="1" lang="uk-UA"/>
              <a:t>дна</a:t>
            </a:r>
            <a:r>
              <a:rPr altLang="uk-UA" dirty="0" lang="uk-UA"/>
              <a:t> коробочки, приклеїти всередині </a:t>
            </a:r>
            <a:r>
              <a:rPr altLang="uk-UA" dirty="0" lang="uk-UA" smtClean="0"/>
              <a:t>коробочки </a:t>
            </a:r>
            <a:br>
              <a:rPr altLang="uk-UA" dirty="0" lang="uk-UA" smtClean="0"/>
            </a:br>
            <a:r>
              <a:rPr altLang="uk-UA" dirty="0" lang="uk-UA"/>
              <a:t> </a:t>
            </a:r>
            <a:r>
              <a:rPr altLang="uk-UA" dirty="0" lang="uk-UA" smtClean="0"/>
              <a:t>                                      Дно коробочки</a:t>
            </a:r>
            <a:br>
              <a:rPr altLang="uk-UA" dirty="0" lang="uk-UA" smtClean="0"/>
            </a:br>
            <a:r>
              <a:rPr altLang="uk-UA" dirty="0" lang="uk-UA"/>
              <a:t> </a:t>
            </a:r>
            <a:r>
              <a:rPr altLang="uk-UA" dirty="0" lang="uk-UA" smtClean="0"/>
              <a:t>                                             готове </a:t>
            </a:r>
            <a:endParaRPr altLang="ru-RU" dirty="0"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080" y="2505822"/>
            <a:ext cx="4119466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2" y="2724266"/>
            <a:ext cx="4327929" cy="38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3155"/>
      </p:ext>
    </p:extLst>
  </p:cSld>
  <p:clrMapOvr>
    <a:masterClrMapping/>
  </p:clrMapOvr>
  <p:transition advTm="3858" spd="slow">
    <p:wheel spokes="1"/>
  </p:transition>
  <p:timing>
    <p:tnLst>
      <p:par>
        <p:cTn dur="indefinite" id="1" nodeType="tmRoot" restart="never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3181"/>
            <a:ext cx="8596668" cy="2424545"/>
          </a:xfrm>
        </p:spPr>
        <p:txBody>
          <a:bodyPr numCol="1">
            <a:normAutofit fontScale="90000"/>
          </a:bodyPr>
          <a:lstStyle/>
          <a:p>
            <a:pPr algn="ctr"/>
            <a:r>
              <a:rPr altLang="uk-UA" dirty="0" lang="uk-UA"/>
              <a:t>Кришечку коробочки робимо так само, але на етапі складання «дверей» сторони «конверту» не складайте до середини, а залиште проміжок 3-5 мм</a:t>
            </a:r>
            <a:r>
              <a:rPr altLang="uk-UA" dirty="0" lang="uk-UA" smtClean="0"/>
              <a:t>,</a:t>
            </a:r>
            <a:br>
              <a:rPr altLang="uk-UA" dirty="0" lang="uk-UA" smtClean="0"/>
            </a:br>
            <a:r>
              <a:rPr altLang="uk-UA" dirty="0" lang="uk-UA" smtClean="0"/>
              <a:t> </a:t>
            </a:r>
            <a:r>
              <a:rPr altLang="uk-UA" dirty="0" lang="uk-UA"/>
              <a:t>щоб кришечка коробочки була більшою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4697" y="1961547"/>
            <a:ext cx="3921941" cy="5526808"/>
          </a:xfrm>
        </p:spPr>
      </p:pic>
    </p:spTree>
    <p:extLst>
      <p:ext uri="{BB962C8B-B14F-4D97-AF65-F5344CB8AC3E}">
        <p14:creationId xmlns:p14="http://schemas.microsoft.com/office/powerpoint/2010/main" val="1461982578"/>
      </p:ext>
    </p:extLst>
  </p:cSld>
  <p:clrMapOvr>
    <a:masterClrMapping/>
  </p:clrMapOvr>
  <p:transition advTm="6863" spd="slow">
    <p:push dir="u"/>
  </p:transition>
  <p:timing>
    <p:tnLst>
      <p:par>
        <p:cTn dur="indefinite" id="1" nodeType="tmRoot" restart="never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2164"/>
          </a:xfrm>
        </p:spPr>
        <p:txBody>
          <a:bodyPr numCol="1"/>
          <a:lstStyle/>
          <a:p>
            <a:pPr algn="ctr"/>
            <a:r>
              <a:rPr altLang="uk-UA" dirty="0" lang="uk-UA" smtClean="0"/>
              <a:t>Коробочка готова!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96" y="1911207"/>
            <a:ext cx="2305372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65" y="1911207"/>
            <a:ext cx="4004335" cy="36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9834"/>
      </p:ext>
    </p:extLst>
  </p:cSld>
  <p:clrMapOvr>
    <a:masterClrMapping/>
  </p:clrMapOvr>
  <p:transition advTm="2783" spd="slow">
    <p:wheel spokes="1"/>
  </p:transition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Прикрасьте подарункову </a:t>
            </a:r>
            <a:r>
              <a:rPr altLang="uk-UA" dirty="0" lang="uk-UA" smtClean="0"/>
              <a:t>скриньку</a:t>
            </a:r>
            <a:br>
              <a:rPr altLang="uk-UA" dirty="0" lang="uk-UA" smtClean="0"/>
            </a:br>
            <a:r>
              <a:rPr altLang="uk-UA" dirty="0" lang="uk-UA" smtClean="0"/>
              <a:t> </a:t>
            </a:r>
            <a:r>
              <a:rPr altLang="uk-UA" dirty="0" lang="uk-UA"/>
              <a:t>за власним бажанням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34" y="1930400"/>
            <a:ext cx="4854149" cy="4443414"/>
          </a:xfrm>
        </p:spPr>
      </p:pic>
    </p:spTree>
    <p:extLst>
      <p:ext uri="{BB962C8B-B14F-4D97-AF65-F5344CB8AC3E}">
        <p14:creationId xmlns:p14="http://schemas.microsoft.com/office/powerpoint/2010/main" val="3916520901"/>
      </p:ext>
    </p:extLst>
  </p:cSld>
  <p:clrMapOvr>
    <a:masterClrMapping/>
  </p:clrMapOvr>
  <p:transition advTm="5739" spd="slow">
    <p:fade/>
  </p:transition>
  <p:timing>
    <p:tnLst>
      <p:par>
        <p:cTn dur="indefinite" id="1" nodeType="tmRoot" restart="never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Прикрасьте подарункову </a:t>
            </a:r>
            <a:r>
              <a:rPr altLang="uk-UA" dirty="0" lang="uk-UA" smtClean="0"/>
              <a:t>скриньку</a:t>
            </a:r>
            <a:br>
              <a:rPr altLang="uk-UA" dirty="0" lang="uk-UA" smtClean="0"/>
            </a:br>
            <a:r>
              <a:rPr altLang="uk-UA" dirty="0" lang="uk-UA" smtClean="0"/>
              <a:t> </a:t>
            </a:r>
            <a:r>
              <a:rPr altLang="uk-UA" dirty="0" lang="uk-UA"/>
              <a:t>за власним бажанням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25" y="2160588"/>
            <a:ext cx="4733027" cy="4364903"/>
          </a:xfrm>
        </p:spPr>
      </p:pic>
    </p:spTree>
    <p:extLst>
      <p:ext uri="{BB962C8B-B14F-4D97-AF65-F5344CB8AC3E}">
        <p14:creationId xmlns:p14="http://schemas.microsoft.com/office/powerpoint/2010/main" val="385601459"/>
      </p:ext>
    </p:extLst>
  </p:cSld>
  <p:clrMapOvr>
    <a:masterClrMapping/>
  </p:clrMapOvr>
  <p:transition advTm="5938" spd="slow">
    <p:fade/>
  </p:transition>
  <p:timing>
    <p:tnLst>
      <p:par>
        <p:cTn dur="indefinite" id="1" nodeType="tmRoot" restart="never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Прикрасьте подарункову скриньку</a:t>
            </a:r>
            <a:br>
              <a:rPr altLang="uk-UA" dirty="0" lang="uk-UA"/>
            </a:br>
            <a:r>
              <a:rPr altLang="uk-UA" dirty="0" lang="uk-UA"/>
              <a:t> за власним бажанням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36" y="1930399"/>
            <a:ext cx="5083628" cy="4574309"/>
          </a:xfrm>
        </p:spPr>
      </p:pic>
    </p:spTree>
    <p:extLst>
      <p:ext uri="{BB962C8B-B14F-4D97-AF65-F5344CB8AC3E}">
        <p14:creationId xmlns:p14="http://schemas.microsoft.com/office/powerpoint/2010/main" val="406064543"/>
      </p:ext>
    </p:extLst>
  </p:cSld>
  <p:clrMapOvr>
    <a:masterClrMapping/>
  </p:clrMapOvr>
  <p:transition advTm="5224" spd="slow">
    <p:fade/>
  </p:transition>
  <p:timing>
    <p:tnLst>
      <p:par>
        <p:cTn dur="indefinite" id="1" nodeType="tmRoot" restart="never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pPr algn="ctr"/>
            <a:r>
              <a:rPr altLang="uk-UA" dirty="0" lang="uk-UA"/>
              <a:t>Прикрасьте подарункову скриньку</a:t>
            </a:r>
            <a:br>
              <a:rPr altLang="uk-UA" dirty="0" lang="uk-UA"/>
            </a:br>
            <a:r>
              <a:rPr altLang="uk-UA" dirty="0" lang="uk-UA"/>
              <a:t> за власним бажанням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11" y="1930400"/>
            <a:ext cx="4701475" cy="4510376"/>
          </a:xfrm>
        </p:spPr>
      </p:pic>
    </p:spTree>
    <p:extLst>
      <p:ext uri="{BB962C8B-B14F-4D97-AF65-F5344CB8AC3E}">
        <p14:creationId xmlns:p14="http://schemas.microsoft.com/office/powerpoint/2010/main" val="2625403766"/>
      </p:ext>
    </p:extLst>
  </p:cSld>
  <p:clrMapOvr>
    <a:masterClrMapping/>
  </p:clrMapOvr>
  <p:transition advTm="4399" spd="slow">
    <p:fade/>
  </p:transition>
  <p:timing>
    <p:tnLst>
      <p:par>
        <p:cTn dur="indefinite" id="1" nodeType="tmRoot" restart="never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17" y="290224"/>
            <a:ext cx="6991856" cy="6225449"/>
          </a:xfrm>
        </p:spPr>
      </p:pic>
    </p:spTree>
    <p:extLst>
      <p:ext uri="{BB962C8B-B14F-4D97-AF65-F5344CB8AC3E}">
        <p14:creationId xmlns:p14="http://schemas.microsoft.com/office/powerpoint/2010/main" val="970332047"/>
      </p:ext>
    </p:extLst>
  </p:cSld>
  <p:clrMapOvr>
    <a:masterClrMapping/>
  </p:clrMapOvr>
  <p:transition advTm="4368" spd="slow">
    <p:fade/>
  </p:transition>
  <p:timing>
    <p:tnLst>
      <p:par>
        <p:cTn dur="indefinite" id="1" nodeType="tmRoot" restart="never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6309"/>
            <a:ext cx="8596668" cy="741219"/>
          </a:xfrm>
        </p:spPr>
        <p:txBody>
          <a:bodyPr numCol="1"/>
          <a:lstStyle/>
          <a:p>
            <a:pPr algn="ctr"/>
            <a:r>
              <a:rPr altLang="uk-UA" dirty="0" lang="uk-UA" smtClean="0"/>
              <a:t>Ідеї з інтернету</a:t>
            </a:r>
            <a:endParaRPr altLang="ru-RU" dirty="0" lang="ru-RU"/>
          </a:p>
        </p:txBody>
      </p:sp>
      <p:pic>
        <p:nvPicPr>
          <p:cNvPr descr="ArtLife: Коробочка необычной формы *** An unusual box" id="1026" name="Picture 2"/>
          <p:cNvPicPr>
            <a:picLocks noChangeArrowheads="1" noChangeAspect="1"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1" l="18495" r="14967" t="18193"/>
          <a:stretch/>
        </p:blipFill>
        <p:spPr>
          <a:xfrm>
            <a:off x="852055" y="4309765"/>
            <a:ext cx="2413202" cy="21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Quilled Zinnia by all things paper, via Flickr" id="1028" name="Picture 4"/>
          <p:cNvPicPr>
            <a:picLocks noChangeArrowheads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8319" y="1039956"/>
            <a:ext cx="2058100" cy="20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Original Bows / 35 New Uses For Old Newspapers And Magazines (via BuzzFeed)" id="1032" name="Picture 8"/>
          <p:cNvPicPr>
            <a:picLocks noChangeArrowheads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r="13250" t="9307"/>
          <a:stretch/>
        </p:blipFill>
        <p:spPr>
          <a:xfrm>
            <a:off x="3478005" y="1052600"/>
            <a:ext cx="2015836" cy="249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A KISS approach to giving your gifts that Wow Factor, with a very simple gift wrapping technique. Anyone can do it! Including photo examples." id="1034" name="Picture 10"/>
          <p:cNvPicPr>
            <a:picLocks noChangeArrowheads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1" l="6210" r="7381"/>
          <a:stretch/>
        </p:blipFill>
        <p:spPr>
          <a:xfrm>
            <a:off x="852055" y="1072078"/>
            <a:ext cx="2431472" cy="29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Stamps:  Gorgeous Grunge Ink:  Baked Brown Sugar Paper:  Baked Brown Sugar, Crisp Cantaloupe, Pistachio Pudding, In Colors stack Accessories:  Paper Doilies, In Color Boutique Details Tools:  Simply Scored, Big Shot, Fun Flowers die" id="1036" name="Picture 12"/>
          <p:cNvPicPr>
            <a:picLocks noChangeArrowheads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2262" y="4043275"/>
            <a:ext cx="1901579" cy="2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Valentine 8162 by tlgirl353 - Cards and Paper Crafts at Splitcoaststampers" id="1038" name="Picture 14"/>
          <p:cNvPicPr>
            <a:picLocks noChangeArrowheads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0846" y="3708687"/>
            <a:ext cx="22479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Чтобы догонять рассвет было приятнее..." id="12" name="Picture 2"/>
          <p:cNvPicPr>
            <a:picLocks noChangeArrowheads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897" y="974063"/>
            <a:ext cx="1580551" cy="26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Ни для кого ни секрет, что обычно встречают по одёжке! Поэтому мы зачастую сталкиваемся с проблемой, «во что упаковать нашу работу для клиента?» или «нужно оформить подарок для близкого человека!». И наступает ступор... Красивые пакеты в магазинах кусаются по ценам, а в обычный полиэтиленовый пакетик положить ваше сокровище ну просто не прилично. Поэтому я решила поделиться с вами своей подборкой&amp;hellip;" id="13" name="Picture 2"/>
          <p:cNvPicPr>
            <a:picLocks noChangeArrowheads="1"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" t="45407"/>
          <a:stretch/>
        </p:blipFill>
        <p:spPr>
          <a:xfrm>
            <a:off x="8278790" y="3735270"/>
            <a:ext cx="2327275" cy="20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97509"/>
      </p:ext>
    </p:extLst>
  </p:cSld>
  <p:clrMapOvr>
    <a:masterClrMapping/>
  </p:clrMapOvr>
  <p:transition advTm="7690" spd="slow">
    <p:fade/>
  </p:transition>
  <p:timing>
    <p:tnLst>
      <p:par>
        <p:cTn dur="indefinite" id="1" nodeType="tmRoot" restart="never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90254"/>
            <a:ext cx="8596668" cy="4211782"/>
          </a:xfrm>
        </p:spPr>
        <p:txBody>
          <a:bodyPr numCol="1">
            <a:normAutofit/>
          </a:bodyPr>
          <a:lstStyle/>
          <a:p>
            <a:r>
              <a:rPr altLang="uk-UA" dirty="0" lang="uk-UA" sz="4400"/>
              <a:t>«Хто вміє дарувати</a:t>
            </a:r>
            <a:r>
              <a:rPr altLang="uk-UA" dirty="0" lang="uk-UA" smtClean="0" sz="4400"/>
              <a:t>,</a:t>
            </a:r>
            <a:br>
              <a:rPr altLang="uk-UA" dirty="0" lang="uk-UA" smtClean="0" sz="4400"/>
            </a:br>
            <a:r>
              <a:rPr altLang="uk-UA" dirty="0" lang="uk-UA" sz="4400"/>
              <a:t> </a:t>
            </a:r>
            <a:r>
              <a:rPr altLang="uk-UA" dirty="0" lang="uk-UA" smtClean="0" sz="4400"/>
              <a:t>                        той </a:t>
            </a:r>
            <a:r>
              <a:rPr altLang="uk-UA" dirty="0" lang="uk-UA" sz="4400"/>
              <a:t>вміє жити!»</a:t>
            </a:r>
            <a:r>
              <a:rPr altLang="ru-RU" dirty="0" lang="ru-RU" sz="4400"/>
              <a:t/>
            </a:r>
            <a:br>
              <a:rPr altLang="ru-RU" dirty="0" lang="ru-RU" sz="4400"/>
            </a:br>
            <a:r>
              <a:rPr altLang="ru-RU" dirty="0" lang="ru-RU" smtClean="0" sz="4400"/>
              <a:t/>
            </a:r>
            <a:br>
              <a:rPr altLang="ru-RU" dirty="0" lang="ru-RU" smtClean="0" sz="4400"/>
            </a:br>
            <a:r>
              <a:rPr altLang="ru-RU" dirty="0" lang="ru-RU"/>
              <a:t/>
            </a:r>
            <a:br>
              <a:rPr altLang="ru-RU" dirty="0" lang="ru-RU"/>
            </a:br>
            <a:r>
              <a:rPr altLang="ru-RU" dirty="0" lang="ru-RU" smtClean="0"/>
              <a:t>                               </a:t>
            </a:r>
            <a:r>
              <a:rPr altLang="ru-RU" dirty="0" lang="ru-RU" smtClean="0" sz="2800"/>
              <a:t>(</a:t>
            </a:r>
            <a:r>
              <a:rPr altLang="ru-RU" dirty="0" err="1" lang="ru-RU" smtClean="0" sz="2800"/>
              <a:t>французське</a:t>
            </a:r>
            <a:r>
              <a:rPr altLang="ru-RU" dirty="0" lang="ru-RU" smtClean="0" sz="2800"/>
              <a:t> </a:t>
            </a:r>
            <a:r>
              <a:rPr altLang="ru-RU" dirty="0" err="1" lang="ru-RU" smtClean="0" sz="2800"/>
              <a:t>прислів’я</a:t>
            </a:r>
            <a:r>
              <a:rPr altLang="ru-RU" dirty="0" lang="ru-RU" smtClean="0" sz="2800"/>
              <a:t>)</a:t>
            </a:r>
            <a:endParaRPr altLang="ru-RU" dirty="0" lang="ru-RU" sz="2800"/>
          </a:p>
        </p:txBody>
      </p:sp>
      <p:pic>
        <p:nvPicPr>
          <p:cNvPr descr="Поделки из яичных лотков! Куча идей! » Женский Мир" id="4" name="Picture 16"/>
          <p:cNvPicPr>
            <a:picLocks noChangeArrowheads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2" t="7773"/>
          <a:stretch/>
        </p:blipFill>
        <p:spPr>
          <a:xfrm>
            <a:off x="1363147" y="2964170"/>
            <a:ext cx="2881693" cy="33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84005"/>
      </p:ext>
    </p:extLst>
  </p:cSld>
  <p:clrMapOvr>
    <a:masterClrMapping/>
  </p:clrMapOvr>
  <p:transition advTm="2944" spd="slow">
    <p:fade/>
  </p:transition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66" y="0"/>
            <a:ext cx="5145834" cy="6866976"/>
          </a:xfrm>
        </p:spPr>
      </p:pic>
    </p:spTree>
    <p:extLst>
      <p:ext uri="{BB962C8B-B14F-4D97-AF65-F5344CB8AC3E}">
        <p14:creationId xmlns:p14="http://schemas.microsoft.com/office/powerpoint/2010/main" val="1474524339"/>
      </p:ext>
    </p:extLst>
  </p:cSld>
  <p:clrMapOvr>
    <a:masterClrMapping/>
  </p:clrMapOvr>
  <p:transition advTm="5812" spd="slow">
    <p:split orient="vert"/>
  </p:transition>
  <p:timing>
    <p:tnLst>
      <p:par>
        <p:cTn dur="indefinite" id="1" nodeType="tmRoot" restart="never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инки солнышко нарисованное – Ой! Уроки рисования для ..." id="5122" name="Picture 2"/>
          <p:cNvPicPr>
            <a:picLocks noChangeArrowheads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8381" y="2371725"/>
            <a:ext cx="3355974" cy="33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034" y="1079500"/>
            <a:ext cx="8596668" cy="952500"/>
          </a:xfrm>
        </p:spPr>
        <p:txBody>
          <a:bodyPr numCol="1"/>
          <a:lstStyle/>
          <a:p>
            <a:pPr algn="ctr"/>
            <a:r>
              <a:rPr altLang="uk-UA" dirty="0" lang="uk-UA" smtClean="0" spc="200"/>
              <a:t>УСПІШНОЇ РОБОТИ!</a:t>
            </a:r>
            <a:endParaRPr altLang="ru-RU" dirty="0" lang="ru-RU" spc="200"/>
          </a:p>
        </p:txBody>
      </p:sp>
    </p:spTree>
    <p:extLst>
      <p:ext uri="{BB962C8B-B14F-4D97-AF65-F5344CB8AC3E}">
        <p14:creationId xmlns:p14="http://schemas.microsoft.com/office/powerpoint/2010/main" val="1546876413"/>
      </p:ext>
    </p:extLst>
  </p:cSld>
  <p:clrMapOvr>
    <a:masterClrMapping/>
  </p:clrMapOvr>
  <p:transition advTm="3301" spd="slow">
    <p:fade/>
  </p:transition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0" y="0"/>
            <a:ext cx="6507931" cy="6858000"/>
          </a:xfrm>
        </p:spPr>
      </p:pic>
    </p:spTree>
    <p:extLst>
      <p:ext uri="{BB962C8B-B14F-4D97-AF65-F5344CB8AC3E}">
        <p14:creationId xmlns:p14="http://schemas.microsoft.com/office/powerpoint/2010/main" val="2245952660"/>
      </p:ext>
    </p:extLst>
  </p:cSld>
  <p:clrMapOvr>
    <a:masterClrMapping/>
  </p:clrMapOvr>
  <p:transition advTm="6521" spd="slow">
    <p:split orient="vert"/>
  </p:transition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134" y="1140393"/>
            <a:ext cx="4161366" cy="4239491"/>
          </a:xfrm>
        </p:spPr>
        <p:txBody>
          <a:bodyPr numCol="1">
            <a:noAutofit/>
          </a:bodyPr>
          <a:lstStyle/>
          <a:p>
            <a:r>
              <a:rPr dirty="0" lang="en-US" smtClean="0" sz="2000"/>
              <a:t/>
            </a:r>
            <a:br>
              <a:rPr dirty="0" lang="en-US" smtClean="0" sz="2000"/>
            </a:br>
            <a:r>
              <a:rPr altLang="ru-RU" dirty="0" lang="ru-RU" smtClean="0" sz="2800"/>
              <a:t>Для </a:t>
            </a:r>
            <a:r>
              <a:rPr altLang="ru-RU" dirty="0" err="1" lang="ru-RU" sz="2800"/>
              <a:t>роботи</a:t>
            </a:r>
            <a:r>
              <a:rPr altLang="ru-RU" dirty="0" lang="ru-RU" sz="2800"/>
              <a:t> </a:t>
            </a:r>
            <a:r>
              <a:rPr altLang="ru-RU" dirty="0" err="1" lang="ru-RU" sz="2800"/>
              <a:t>потрібно</a:t>
            </a:r>
            <a:r>
              <a:rPr altLang="ru-RU" dirty="0" lang="ru-RU" smtClean="0" sz="2800"/>
              <a:t>:</a:t>
            </a:r>
            <a:r>
              <a:rPr dirty="0" lang="en-US" smtClean="0" sz="2800"/>
              <a:t/>
            </a:r>
            <a:br>
              <a:rPr dirty="0" lang="en-US" smtClean="0" sz="2800"/>
            </a:br>
            <a:r>
              <a:rPr altLang="ru-RU" dirty="0" lang="ru-RU" sz="2800"/>
              <a:t/>
            </a:r>
            <a:br>
              <a:rPr altLang="ru-RU" dirty="0" lang="ru-RU" sz="2800"/>
            </a:br>
            <a:r>
              <a:rPr altLang="ru-RU" dirty="0" lang="ru-RU" sz="2800"/>
              <a:t>2 </a:t>
            </a:r>
            <a:r>
              <a:rPr altLang="ru-RU" dirty="0" err="1" lang="ru-RU" sz="2800"/>
              <a:t>аркуші</a:t>
            </a:r>
            <a:r>
              <a:rPr altLang="ru-RU" dirty="0" lang="ru-RU" sz="2800"/>
              <a:t> </a:t>
            </a:r>
            <a:r>
              <a:rPr altLang="ru-RU" dirty="0" err="1" lang="ru-RU" sz="2800"/>
              <a:t>паперу</a:t>
            </a:r>
            <a:r>
              <a:rPr altLang="ru-RU" dirty="0" lang="ru-RU" sz="2800"/>
              <a:t> А4</a:t>
            </a:r>
            <a:br>
              <a:rPr altLang="ru-RU" dirty="0" lang="ru-RU" sz="2800"/>
            </a:br>
            <a:r>
              <a:rPr altLang="ru-RU" dirty="0" err="1" lang="ru-RU" sz="2800"/>
              <a:t>Ножиці</a:t>
            </a:r>
            <a:r>
              <a:rPr altLang="ru-RU" dirty="0" lang="ru-RU" sz="2800"/>
              <a:t/>
            </a:r>
            <a:br>
              <a:rPr altLang="ru-RU" dirty="0" lang="ru-RU" sz="2800"/>
            </a:br>
            <a:r>
              <a:rPr altLang="ru-RU" dirty="0" err="1" lang="ru-RU" sz="2800"/>
              <a:t>Олівець</a:t>
            </a:r>
            <a:r>
              <a:rPr altLang="ru-RU" dirty="0" lang="ru-RU" sz="2800"/>
              <a:t/>
            </a:r>
            <a:br>
              <a:rPr altLang="ru-RU" dirty="0" lang="ru-RU" sz="2800"/>
            </a:br>
            <a:r>
              <a:rPr altLang="ru-RU" dirty="0" err="1" lang="ru-RU" sz="2800"/>
              <a:t>Лінійка</a:t>
            </a:r>
            <a:r>
              <a:rPr altLang="ru-RU" dirty="0" lang="ru-RU" sz="2800"/>
              <a:t/>
            </a:r>
            <a:br>
              <a:rPr altLang="ru-RU" dirty="0" lang="ru-RU" sz="2800"/>
            </a:br>
            <a:r>
              <a:rPr altLang="ru-RU" dirty="0" lang="ru-RU" smtClean="0" sz="2800"/>
              <a:t>Клей</a:t>
            </a:r>
            <a:r>
              <a:rPr dirty="0" lang="en-US" smtClean="0" sz="2800"/>
              <a:t/>
            </a:r>
            <a:br>
              <a:rPr dirty="0" lang="en-US" smtClean="0" sz="2800"/>
            </a:br>
            <a:r>
              <a:rPr altLang="ru-RU" dirty="0" lang="ru-RU" sz="2800"/>
              <a:t/>
            </a:r>
            <a:br>
              <a:rPr altLang="ru-RU" dirty="0" lang="ru-RU" sz="2800"/>
            </a:br>
            <a:r>
              <a:rPr altLang="ru-RU" dirty="0" err="1" lang="ru-RU" sz="2800"/>
              <a:t>Оздоблення</a:t>
            </a:r>
            <a:r>
              <a:rPr altLang="ru-RU" dirty="0" lang="ru-RU" sz="2800"/>
              <a:t> за </a:t>
            </a:r>
            <a:r>
              <a:rPr altLang="ru-RU" dirty="0" err="1" lang="ru-RU" sz="2800"/>
              <a:t>власним</a:t>
            </a:r>
            <a:r>
              <a:rPr altLang="ru-RU" dirty="0" lang="ru-RU" sz="2800"/>
              <a:t> </a:t>
            </a:r>
            <a:r>
              <a:rPr altLang="ru-RU" dirty="0" err="1" lang="ru-RU" sz="2800"/>
              <a:t>вибором</a:t>
            </a:r>
            <a:r>
              <a:rPr altLang="ru-RU" dirty="0" lang="ru-RU" sz="2400"/>
              <a:t/>
            </a:r>
            <a:br>
              <a:rPr altLang="ru-RU" dirty="0" lang="ru-RU" sz="2400"/>
            </a:br>
            <a:endParaRPr altLang="ru-RU" dirty="0" lang="ru-RU" sz="2400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493553"/>
            <a:ext cx="4883689" cy="5533173"/>
          </a:xfrm>
        </p:spPr>
      </p:pic>
    </p:spTree>
    <p:extLst>
      <p:ext uri="{BB962C8B-B14F-4D97-AF65-F5344CB8AC3E}">
        <p14:creationId xmlns:p14="http://schemas.microsoft.com/office/powerpoint/2010/main" val="1487721750"/>
      </p:ext>
    </p:extLst>
  </p:cSld>
  <p:clrMapOvr>
    <a:masterClrMapping/>
  </p:clrMapOvr>
  <p:transition advTm="3740" spd="slow">
    <p:fade/>
  </p:transition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189" y="406040"/>
            <a:ext cx="8596668" cy="1320800"/>
          </a:xfrm>
        </p:spPr>
        <p:txBody>
          <a:bodyPr numCol="1">
            <a:normAutofit/>
          </a:bodyPr>
          <a:lstStyle/>
          <a:p>
            <a:pPr lvl="0"/>
            <a:r>
              <a:rPr altLang="uk-UA" dirty="0" lang="uk-UA" sz="3200"/>
              <a:t>Із паперу А4 вирізати 2 квадрати 21х21 см</a:t>
            </a:r>
            <a:r>
              <a:rPr altLang="ru-RU" dirty="0" lang="ru-RU" sz="3200"/>
              <a:t/>
            </a:r>
            <a:br>
              <a:rPr altLang="ru-RU" dirty="0" lang="ru-RU" sz="3200"/>
            </a:br>
            <a:endParaRPr altLang="ru-RU" dirty="0" lang="ru-RU" sz="3200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5" y="1419189"/>
            <a:ext cx="4031669" cy="45457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 l="5251" r="4542"/>
          <a:stretch/>
        </p:blipFill>
        <p:spPr>
          <a:xfrm>
            <a:off x="4825999" y="1396641"/>
            <a:ext cx="4457701" cy="46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4910"/>
      </p:ext>
    </p:extLst>
  </p:cSld>
  <p:clrMapOvr>
    <a:masterClrMapping/>
  </p:clrMapOvr>
  <p:transition advTm="6183" spd="med">
    <p:pull/>
  </p:transition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/>
          <a:p>
            <a:pPr algn="ctr" lvl="0"/>
            <a:r>
              <a:rPr altLang="uk-UA" dirty="0" lang="uk-UA" sz="3200"/>
              <a:t>Позначити центр, з’єднуючи лінійкою протилежні кути квадрата</a:t>
            </a:r>
            <a:endParaRPr altLang="ru-RU" dirty="0" lang="ru-RU" sz="3200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3" y="1641763"/>
            <a:ext cx="3467759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27" y="1641763"/>
            <a:ext cx="5002589" cy="50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45847"/>
      </p:ext>
    </p:extLst>
  </p:cSld>
  <p:clrMapOvr>
    <a:masterClrMapping/>
  </p:clrMapOvr>
  <p:transition advTm="5568" spd="slow">
    <p:split orient="vert"/>
  </p:transition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1382"/>
          </a:xfrm>
        </p:spPr>
        <p:txBody>
          <a:bodyPr numCol="1">
            <a:normAutofit fontScale="90000"/>
          </a:bodyPr>
          <a:lstStyle/>
          <a:p>
            <a:pPr algn="ctr" lvl="0"/>
            <a:r>
              <a:rPr altLang="uk-UA" dirty="0" lang="uk-UA"/>
              <a:t>Всі 4 кути загнути до </a:t>
            </a:r>
            <a:r>
              <a:rPr altLang="uk-UA" dirty="0" lang="uk-UA" smtClean="0"/>
              <a:t>центру </a:t>
            </a:r>
            <a:r>
              <a:rPr dirty="0" lang="en-US" smtClean="0"/>
              <a:t/>
            </a:r>
            <a:br>
              <a:rPr dirty="0" lang="en-US" smtClean="0"/>
            </a:b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91" y="1620982"/>
            <a:ext cx="6248954" cy="4686716"/>
          </a:xfrm>
        </p:spPr>
      </p:pic>
    </p:spTree>
    <p:extLst>
      <p:ext uri="{BB962C8B-B14F-4D97-AF65-F5344CB8AC3E}">
        <p14:creationId xmlns:p14="http://schemas.microsoft.com/office/powerpoint/2010/main" val="3776386320"/>
      </p:ext>
    </p:extLst>
  </p:cSld>
  <p:clrMapOvr>
    <a:masterClrMapping/>
  </p:clrMapOvr>
  <p:transition advTm="6144" spd="slow">
    <p:wheel spokes="1"/>
  </p:transition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52945"/>
          </a:xfrm>
        </p:spPr>
        <p:txBody>
          <a:bodyPr numCol="1"/>
          <a:lstStyle/>
          <a:p>
            <a:pPr algn="ctr" lvl="0"/>
            <a:r>
              <a:rPr altLang="uk-UA" dirty="0" lang="uk-UA"/>
              <a:t>Всі 4 кути загнути до </a:t>
            </a:r>
            <a:r>
              <a:rPr altLang="uk-UA" dirty="0" lang="uk-UA" smtClean="0"/>
              <a:t>центру </a:t>
            </a:r>
            <a:endParaRPr altLang="ru-RU" dirty="0"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41" y="1808018"/>
            <a:ext cx="5551170" cy="4384964"/>
          </a:xfrm>
        </p:spPr>
      </p:pic>
    </p:spTree>
    <p:extLst>
      <p:ext uri="{BB962C8B-B14F-4D97-AF65-F5344CB8AC3E}">
        <p14:creationId xmlns:p14="http://schemas.microsoft.com/office/powerpoint/2010/main" val="764084520"/>
      </p:ext>
    </p:extLst>
  </p:cSld>
  <p:clrMapOvr>
    <a:masterClrMapping/>
  </p:clrMapOvr>
  <p:transition advTm="4735" spd="slow">
    <p:wheel spokes="1"/>
  </p:transition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lastClr="000000" val="windowText"/>
      </a:dk1>
      <a:lt1>
        <a:sysClr lastClr="FFFFFF" val="window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panose="020B0603020202020204"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panose="020B0603020202020204"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algn="ctr" cap="rnd" cmpd="sng" w="12700">
          <a:solidFill>
            <a:schemeClr val="phClr"/>
          </a:solidFill>
          <a:prstDash val="solid"/>
        </a:ln>
        <a:ln algn="ctr" cap="rnd" cmpd="sng" w="19050">
          <a:solidFill>
            <a:schemeClr val="phClr"/>
          </a:solidFill>
          <a:prstDash val="solid"/>
        </a:ln>
        <a:ln algn="ctr" cap="rnd" cmpd="sng"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r="5400000" dist="381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l" rig="threePt"/>
          </a:scene3d>
          <a:sp3d prstMaterial="plastic">
            <a:bevelT h="0" w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b="100000" l="50000" r="100000" t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id="{C0C680CD-088A-49FC-A102-D699147F32B2}" name="Facet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Company>SPecialiST RePack</Company>
  <Words>188</Words>
  <Paragraphs>29</Paragraphs>
  <Slides>30</Slides>
  <Notes>0</Notes>
  <TotalTime>736</TotalTime>
  <HiddenSlides>0</HiddenSlides>
  <MMClips>1</MMClips>
  <ScaleCrop>false</ScaleCrop>
  <HeadingPairs>
    <vt:vector baseType="variant" size="6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baseType="lpstr" size="36">
      <vt:lpstr>Arial</vt:lpstr>
      <vt:lpstr>Calibri</vt:lpstr>
      <vt:lpstr>Times New Roman</vt:lpstr>
      <vt:lpstr>Trebuchet MS</vt:lpstr>
      <vt:lpstr>Wingdings 3</vt:lpstr>
      <vt:lpstr>Грань</vt:lpstr>
      <vt:lpstr>КЗ Білоцерківської міської ради Клуб за місцем проживання «Прометей»  ПОДАРУНКОВА СКРИНЬКА</vt:lpstr>
      <vt:lpstr>Презентация PowerPoint</vt:lpstr>
      <vt:lpstr>Презентация PowerPoint</vt:lpstr>
      <vt:lpstr>Презентация PowerPoint</vt:lpstr>
      <vt:lpstr>Для роботи потрібно:  2 аркуші паперу А4 Ножиці Олівець Лінійка Клей  Оздоблення за власним вибором</vt:lpstr>
      <vt:lpstr>Із паперу А4 вирізати 2 квадрати 21х21 см</vt:lpstr>
      <vt:lpstr>Позначити центр, з’єднуючи лінійкою протилежні кути квадрата</vt:lpstr>
      <vt:lpstr>Всі 4 кути загнути до центру</vt:lpstr>
      <vt:lpstr>Всі 4 кути загнути до центру</vt:lpstr>
      <vt:lpstr>Отримуємо «конверт»</vt:lpstr>
      <vt:lpstr>Загнути протилежні сторони «конверту» до середини</vt:lpstr>
      <vt:lpstr>Отримуємо «двері»</vt:lpstr>
      <vt:lpstr>Розкрити фігуру і загнути до середини інші сторони «конверту», утворюючи «двері»</vt:lpstr>
      <vt:lpstr>Розгорнути                   Перевернути</vt:lpstr>
      <vt:lpstr>Скласти разом сторони маленького квадратика, загладжуючи зсередини    складку.  Повторити з усіма кутиками</vt:lpstr>
      <vt:lpstr>Розкрити два протилежні кути</vt:lpstr>
      <vt:lpstr>Підігнути до центру краї, використовуючи існуючі складки</vt:lpstr>
      <vt:lpstr>Відкрити середню частину. Піднімаючи вверх праву частину, заправити кути, щоб утворилась права сторона коробочки</vt:lpstr>
      <vt:lpstr>Піднімаючи вверх ліву частину,  заправити кути, щоб утворилась  ліва сторона коробочки</vt:lpstr>
      <vt:lpstr>Вирізати із залишків паперу квадрат по розміру дна коробочки, приклеїти всередині коробочки                                         Дно коробочки                                               готове</vt:lpstr>
      <vt:lpstr>Кришечку коробочки робимо так само, але на етапі складання «дверей» сторони «конверту» не складайте до середини, а залиште проміжок 3-5 мм,  щоб кришечка коробочки була більшою</vt:lpstr>
      <vt:lpstr>Коробочка готова!</vt:lpstr>
      <vt:lpstr>Прикрасьте подарункову скриньку  за власним бажанням</vt:lpstr>
      <vt:lpstr>Прикрасьте подарункову скриньку  за власним бажанням</vt:lpstr>
      <vt:lpstr>Прикрасьте подарункову скриньку  за власним бажанням</vt:lpstr>
      <vt:lpstr>Прикрасьте подарункову скриньку  за власним бажанням</vt:lpstr>
      <vt:lpstr>Презентация PowerPoint</vt:lpstr>
      <vt:lpstr>Ідеї з інтернету</vt:lpstr>
      <vt:lpstr>«Хто вміє дарувати,                          той вміє жити!»                                  (французське прислів’я)</vt:lpstr>
      <vt:lpstr>УСПІШНОЇ РОБОТИ!</vt:lpstr>
    </vt:vector>
  </TitlesOfParts>
  <LinksUpToDate>false</LinksUpToDate>
  <SharedDoc>false</SharedDoc>
  <HyperlinksChanged>false</HyperlinksChanged>
  <Application>Microsoft Office PowerPoint</Application>
  <AppVersion>15.0000</AppVersion>
  <PresentationFormat>Широкоэкранный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2020-05-04T13:59:44Z</dcterms:created>
  <dc:creator>ЛЮДМИЛА</dc:creator>
  <cp:lastModifiedBy>ЛЮДМИЛА</cp:lastModifiedBy>
  <dcterms:modified xsi:type="dcterms:W3CDTF">2020-05-17T06:45:50Z</dcterms:modified>
  <cp:revision>41</cp:revision>
  <dc:title>КЗ Білоцерківської міської ради Клуб за місцем проживання «Прометей»  ПОДАРУНКОВА СКРИНЬКА</dc:title>
</cp:coreProperties>
</file>