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павуки\1612251085_43-p-svetlo-fioletovii-fon-dlya-prezentatsii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 Членистоногі. Клас Павукоподібні. Особливості будови та способу життя. Різноманітність павукоподібних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964488" cy="1752600"/>
          </a:xfrm>
        </p:spPr>
        <p:txBody>
          <a:bodyPr>
            <a:normAutofit/>
          </a:bodyPr>
          <a:lstStyle/>
          <a:p>
            <a:r>
              <a:rPr lang="uk-UA" b="1" dirty="0" smtClean="0"/>
              <a:t>Мета: </a:t>
            </a:r>
            <a:r>
              <a:rPr lang="uk-UA" dirty="0" smtClean="0"/>
              <a:t>ознайомити з </a:t>
            </a:r>
            <a:r>
              <a:rPr lang="uk-UA" dirty="0" smtClean="0"/>
              <a:t>особливостями</a:t>
            </a:r>
            <a:r>
              <a:rPr lang="en-US" dirty="0" smtClean="0"/>
              <a:t> </a:t>
            </a:r>
            <a:r>
              <a:rPr lang="uk-UA" dirty="0" smtClean="0"/>
              <a:t>будови </a:t>
            </a:r>
            <a:r>
              <a:rPr lang="uk-UA" dirty="0" smtClean="0"/>
              <a:t>павукоподібних, їх </a:t>
            </a:r>
            <a:r>
              <a:rPr lang="uk-UA" dirty="0" smtClean="0"/>
              <a:t>різноманітністю,</a:t>
            </a:r>
            <a:r>
              <a:rPr lang="en-US" dirty="0" smtClean="0"/>
              <a:t> </a:t>
            </a:r>
            <a:r>
              <a:rPr lang="uk-UA" dirty="0" smtClean="0"/>
              <a:t>середовищем </a:t>
            </a:r>
            <a:r>
              <a:rPr lang="uk-UA" dirty="0" smtClean="0"/>
              <a:t>існування та значенням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29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и паву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6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 паву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5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артинки паву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0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артинки павук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5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картинки паву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0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артинки паву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картинки павук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5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картинки павук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картинки паву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2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павуки\1612251085_43-p-svetlo-fioletovii-fon-dlya-prezentatsii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«Про що йдеться?"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Пара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ракоподібних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Хітиновий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ракоподібних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скелет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ракоподібних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зрослих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нюху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головогрудях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ракоподібних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Орган,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перетворена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ракоподібних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лопать.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розрізняти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оточуючі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10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павуки\1612251085_43-p-svetlo-fioletovii-fon-dlya-prezentatsii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Вправа</a:t>
            </a:r>
            <a:r>
              <a:rPr lang="ru-RU" b="1" dirty="0"/>
              <a:t> «Установи </a:t>
            </a:r>
            <a:r>
              <a:rPr lang="ru-RU" b="1" dirty="0" err="1"/>
              <a:t>відповідність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1 </a:t>
            </a:r>
            <a:r>
              <a:rPr lang="ru-RU" dirty="0" err="1"/>
              <a:t>Кровоносна</a:t>
            </a:r>
            <a:r>
              <a:rPr lang="ru-RU" dirty="0"/>
              <a:t> система</a:t>
            </a:r>
          </a:p>
          <a:p>
            <a:r>
              <a:rPr lang="ru-RU" dirty="0"/>
              <a:t>2 </a:t>
            </a:r>
            <a:r>
              <a:rPr lang="ru-RU" dirty="0" err="1"/>
              <a:t>Дихальна</a:t>
            </a:r>
            <a:r>
              <a:rPr lang="ru-RU" dirty="0"/>
              <a:t> система</a:t>
            </a:r>
          </a:p>
          <a:p>
            <a:r>
              <a:rPr lang="ru-RU" dirty="0"/>
              <a:t>3 </a:t>
            </a:r>
            <a:r>
              <a:rPr lang="ru-RU" dirty="0" err="1"/>
              <a:t>Травна</a:t>
            </a:r>
            <a:r>
              <a:rPr lang="ru-RU" dirty="0"/>
              <a:t> система</a:t>
            </a:r>
          </a:p>
          <a:p>
            <a:r>
              <a:rPr lang="ru-RU" dirty="0"/>
              <a:t>4 </a:t>
            </a:r>
            <a:r>
              <a:rPr lang="ru-RU" dirty="0" err="1"/>
              <a:t>Видільна</a:t>
            </a:r>
            <a:r>
              <a:rPr lang="ru-RU" dirty="0"/>
              <a:t> система</a:t>
            </a:r>
          </a:p>
          <a:p>
            <a:r>
              <a:rPr lang="ru-RU" dirty="0"/>
              <a:t>5 </a:t>
            </a:r>
            <a:r>
              <a:rPr lang="ru-RU" dirty="0" err="1"/>
              <a:t>Нервова</a:t>
            </a:r>
            <a:r>
              <a:rPr lang="ru-RU" dirty="0"/>
              <a:t> система</a:t>
            </a:r>
          </a:p>
          <a:p>
            <a:r>
              <a:rPr lang="ru-RU" dirty="0"/>
              <a:t>6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чуття</a:t>
            </a:r>
            <a:endParaRPr lang="ru-RU" dirty="0"/>
          </a:p>
          <a:p>
            <a:r>
              <a:rPr lang="ru-RU" dirty="0"/>
              <a:t>7 </a:t>
            </a:r>
            <a:r>
              <a:rPr lang="ru-RU" dirty="0" err="1"/>
              <a:t>Статева</a:t>
            </a:r>
            <a:r>
              <a:rPr lang="ru-RU" dirty="0"/>
              <a:t> система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А </a:t>
            </a:r>
            <a:r>
              <a:rPr lang="ru-RU" dirty="0" err="1"/>
              <a:t>Фасеткові</a:t>
            </a:r>
            <a:r>
              <a:rPr lang="ru-RU" dirty="0"/>
              <a:t> </a:t>
            </a:r>
            <a:r>
              <a:rPr lang="ru-RU" dirty="0" err="1"/>
              <a:t>очі</a:t>
            </a:r>
            <a:endParaRPr lang="ru-RU" dirty="0"/>
          </a:p>
          <a:p>
            <a:r>
              <a:rPr lang="ru-RU" dirty="0"/>
              <a:t>Б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Гемолімфа</a:t>
            </a:r>
            <a:endParaRPr lang="ru-RU" dirty="0"/>
          </a:p>
          <a:p>
            <a:r>
              <a:rPr lang="ru-RU" dirty="0"/>
              <a:t>Г </a:t>
            </a:r>
            <a:r>
              <a:rPr lang="ru-RU" dirty="0" err="1"/>
              <a:t>Роздільностатеві</a:t>
            </a:r>
            <a:endParaRPr lang="ru-RU" dirty="0"/>
          </a:p>
          <a:p>
            <a:r>
              <a:rPr lang="ru-RU" dirty="0"/>
              <a:t>Д </a:t>
            </a:r>
            <a:r>
              <a:rPr lang="ru-RU" dirty="0" err="1"/>
              <a:t>Зябра</a:t>
            </a:r>
            <a:endParaRPr lang="ru-RU" dirty="0"/>
          </a:p>
          <a:p>
            <a:r>
              <a:rPr lang="ru-RU" dirty="0"/>
              <a:t>Є </a:t>
            </a:r>
            <a:r>
              <a:rPr lang="ru-RU" dirty="0" err="1"/>
              <a:t>Двокамерний</a:t>
            </a:r>
            <a:r>
              <a:rPr lang="ru-RU" dirty="0"/>
              <a:t> </a:t>
            </a:r>
            <a:r>
              <a:rPr lang="ru-RU" dirty="0" err="1"/>
              <a:t>шлунок</a:t>
            </a:r>
            <a:endParaRPr lang="ru-RU" dirty="0"/>
          </a:p>
          <a:p>
            <a:r>
              <a:rPr lang="ru-RU" dirty="0"/>
              <a:t>Ж </a:t>
            </a:r>
            <a:r>
              <a:rPr lang="ru-RU" dirty="0" err="1"/>
              <a:t>Навкологлоткове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31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паву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5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паву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7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и павуки\1612251085_43-p-svetlo-fioletovii-fon-dlya-prezentatsii-5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Легенда про </a:t>
            </a:r>
            <a:r>
              <a:rPr lang="uk-UA" dirty="0" err="1" smtClean="0"/>
              <a:t>Арахну</a:t>
            </a:r>
            <a:r>
              <a:rPr lang="uk-UA" dirty="0" smtClean="0"/>
              <a:t> (</a:t>
            </a:r>
            <a:r>
              <a:rPr lang="uk-UA" dirty="0" smtClean="0"/>
              <a:t>Арахнологія – наука про павукоподібних)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роки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прадавні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Арахна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жила,                  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наткавши з тоненьких ниток полотна,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запишалась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трудами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забажала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змагатись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богами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Афіну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суперниці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ткаля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Тканину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Арахна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чудову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зіткала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Афіна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зробилася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зла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присудила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павука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ткала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павутину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вона.</a:t>
            </a:r>
          </a:p>
        </p:txBody>
      </p:sp>
      <p:pic>
        <p:nvPicPr>
          <p:cNvPr id="1026" name="Picture 2" descr="C:\Users\User\Desktop\8c9c11a32e34bab5c99515cfe7c9afaf45bd50fe_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4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Асоціативний кущ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картинки паву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1196752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5148064" y="1772816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63888" y="4437112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67544" y="3284984"/>
            <a:ext cx="1440160" cy="778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40352" y="4221088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475656" y="2217440"/>
            <a:ext cx="20882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3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паву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4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паву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01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222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Тип Членистоногі. Клас Павукоподібні. Особливості будови та способу життя. Різноманітність павукоподібних</vt:lpstr>
      <vt:lpstr>«Про що йдеться?"</vt:lpstr>
      <vt:lpstr>Вправа «Установи відповідність»</vt:lpstr>
      <vt:lpstr>Презентация PowerPoint</vt:lpstr>
      <vt:lpstr>Презентация PowerPoint</vt:lpstr>
      <vt:lpstr>Легенда про Арахну (Арахнологія – наука про павукоподібних)</vt:lpstr>
      <vt:lpstr>Асоціативний кущ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Членистоногі. Клас Павукоподібні. Особливості будови та способу життя. Різноманітність павукоподібних</dc:title>
  <dc:creator>User</dc:creator>
  <cp:lastModifiedBy>User</cp:lastModifiedBy>
  <cp:revision>15</cp:revision>
  <dcterms:created xsi:type="dcterms:W3CDTF">2024-02-19T09:10:51Z</dcterms:created>
  <dcterms:modified xsi:type="dcterms:W3CDTF">2024-02-23T09:32:33Z</dcterms:modified>
</cp:coreProperties>
</file>