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9A8B-4F3C-4017-947A-33D81FDBD92A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450D2-3A0B-4B88-9D84-126024A36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86E53-1159-42B2-B8EC-AF9BCC8F8FD1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69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78FAC3-30BD-4036-A70C-334E58D34E7F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1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FFE07-4673-4613-880E-4C9EBBE972B1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23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3720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6008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8191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564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140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2328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547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6041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158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2269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85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" y="366"/>
            <a:ext cx="12190699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8CEA-1E69-4BFC-9F0E-B951E1A3696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9541-7BD2-4175-99D8-6ACC0232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6O1xModLKTg/VKF7YckGOZI/AAAAAAAANMw/V_bOk5-bxS0/s1600/DSC_073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41" y="1768666"/>
            <a:ext cx="7418833" cy="492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08" y="251505"/>
            <a:ext cx="10363200" cy="2387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1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Листівка.</a:t>
            </a:r>
            <a:br>
              <a:rPr lang="uk-UA" sz="1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6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Види листівок</a:t>
            </a:r>
            <a:endParaRPr lang="ru-RU" sz="1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6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4764" y="213752"/>
            <a:ext cx="351321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Bookman Old Style" panose="02050604050505020204" pitchFamily="18" charset="0"/>
              </a:rPr>
              <a:t>Hand-made </a:t>
            </a:r>
            <a:r>
              <a:rPr lang="ru-RU" sz="4000" b="1" i="1" dirty="0" err="1">
                <a:latin typeface="Bookman Old Style" panose="02050604050505020204" pitchFamily="18" charset="0"/>
              </a:rPr>
              <a:t>листівки</a:t>
            </a:r>
            <a:endParaRPr lang="ru-RU" sz="4000" b="1" i="1" dirty="0">
              <a:latin typeface="Bookman Old Style" panose="02050604050505020204" pitchFamily="18" charset="0"/>
            </a:endParaRPr>
          </a:p>
        </p:txBody>
      </p:sp>
      <p:pic>
        <p:nvPicPr>
          <p:cNvPr id="9224" name="Picture 8" descr="ÐÑÑÐ½Ð½Ñ Ð»Ð¸ÑÑÑÐ²ÐºÐ¸ ÑÐ²Ð¾ÑÐ¼Ð¸ ÑÑÐºÐ°Ð¼Ð¸ (60 ÑÑÐºÐ°Ð²Ð¸Ñ ÑÐ´ÐµÐ¹ Ð· ÑÐ¾ÑÐ¾)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630756"/>
            <a:ext cx="3025849" cy="403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mg11.postila.ru/resize?w=600&amp;src=%2Fdata%2Fc1%2F0b%2F65%2Fd9%2Fc10b65d94993a536d1e886945a84c4e4d569b8ab0cb770248f0ad999767751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4" y="656419"/>
            <a:ext cx="3839108" cy="458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rivne1.tv/pics2/1612/ui14822433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93" y="0"/>
            <a:ext cx="3901809" cy="473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ed-kopilka.com.ua/images/artikl02/10%28185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1" y="3483429"/>
            <a:ext cx="2613096" cy="315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1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ÑÑÐ½Ð½Ñ Ð»Ð¸ÑÑÑÐ²ÐºÐ¸ ÑÐ²Ð¾ÑÐ¼Ð¸ ÑÑÐºÐ°Ð¼Ð¸ (60 ÑÑÐºÐ°Ð²Ð¸Ñ ÑÐ´ÐµÐ¹ Ð· ÑÐ¾ÑÐ¾) (29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6150" r="13899" b="15444"/>
          <a:stretch/>
        </p:blipFill>
        <p:spPr bwMode="auto">
          <a:xfrm>
            <a:off x="375573" y="129348"/>
            <a:ext cx="3762103" cy="452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vdomadobre.info/uploads/images/default/listiv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93" y="2393577"/>
            <a:ext cx="4206149" cy="405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4profi.com/wp-content/uploads/2017/10/51105046_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14" y="174172"/>
            <a:ext cx="3771991" cy="282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g1.elmir.ua/img/378165/3000/2000/nabor_tehnika_kardmeyking_rosa_otkrytka_prazdnichnaya_vecherinka_n0000417_487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12" y="3286057"/>
            <a:ext cx="4638489" cy="327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0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53" y="283420"/>
            <a:ext cx="705674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i="1" dirty="0">
                <a:latin typeface="Bookman Old Style" panose="02050604050505020204" pitchFamily="18" charset="0"/>
              </a:rPr>
              <a:t>Електронні </a:t>
            </a:r>
            <a:r>
              <a:rPr lang="ru-RU" sz="4400" b="1" i="1" dirty="0" err="1">
                <a:latin typeface="Bookman Old Style" panose="02050604050505020204" pitchFamily="18" charset="0"/>
              </a:rPr>
              <a:t>листівки</a:t>
            </a:r>
            <a:endParaRPr lang="ru-RU" sz="4400" b="1" i="1" dirty="0"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http://webmandry.com.ua/wp-content/uploads/2018/12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7" y="1456519"/>
            <a:ext cx="4886688" cy="477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ozdravik.com/ukrainian/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3" y="2769325"/>
            <a:ext cx="4777617" cy="338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3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74321" y="224247"/>
            <a:ext cx="6361610" cy="61068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alt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Матеріали для виготовлення листі­вок: </a:t>
            </a:r>
            <a:r>
              <a:rPr lang="uk-UA" alt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основні (картон, папір); оздоблювальні (тканина, нитки, природні матеріали, стрічки, оздоблювальні елементи </a:t>
            </a:r>
            <a:r>
              <a:rPr lang="ru-RU" alt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блискітки, стрази, ґудзи­ки, намистинки).</a:t>
            </a:r>
            <a:endParaRPr lang="ru-RU" altLang="ru-RU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uk-UA" alt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Інструменти: </a:t>
            </a:r>
            <a:r>
              <a:rPr lang="uk-UA" alt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основні </a:t>
            </a:r>
            <a:r>
              <a:rPr lang="ru-RU" alt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лінійка, канцелярський ніж, ножиці; додаткові інструменти (відповідно до обраного виду оздоблення).</a:t>
            </a:r>
            <a:endParaRPr lang="ru-RU" altLang="ru-RU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s://i.pinimg.com/originals/f8/ee/f1/f8eef1e4bcec2f5515723f26750f2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84" y="224248"/>
            <a:ext cx="4341056" cy="63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2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224474" y="339983"/>
            <a:ext cx="818800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Технологія виготовлення листівок:</a:t>
            </a:r>
            <a:endParaRPr lang="ru-RU" altLang="ru-RU" sz="32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uk-UA" altLang="ru-RU" sz="3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виготовлення основи листівки;</a:t>
            </a:r>
            <a:endParaRPr lang="ru-RU" altLang="ru-RU" sz="32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uk-UA" altLang="ru-RU" sz="3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виготовлення оздоблювальних елементів;</a:t>
            </a:r>
            <a:endParaRPr lang="ru-RU" altLang="ru-RU" sz="32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uk-UA" altLang="ru-RU" sz="3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закріплення    оздоблювальних елементів на основі.</a:t>
            </a:r>
          </a:p>
        </p:txBody>
      </p:sp>
      <p:pic>
        <p:nvPicPr>
          <p:cNvPr id="19458" name="Picture 2" descr="https://i.ytimg.com/vi/khJfEGOZA_k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69" y="3247980"/>
            <a:ext cx="4572000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4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fty.in.ua/public/cache/images/4/1/3/2/9/3cddfa18814ad5fbe98949eebbbdab3a_900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90" y="407828"/>
            <a:ext cx="4825727" cy="603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65" y="289284"/>
            <a:ext cx="7280366" cy="544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Поштова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листівка</a:t>
            </a:r>
            <a:r>
              <a:rPr lang="ru-RU" sz="2400" b="1" i="1" dirty="0" smtClean="0">
                <a:effectLst/>
                <a:latin typeface="Bookman Old Style" panose="02050604050505020204" pitchFamily="18" charset="0"/>
              </a:rPr>
              <a:t>, а </a:t>
            </a:r>
            <a:r>
              <a:rPr lang="ru-RU" sz="2400" b="1" i="1" dirty="0" err="1" smtClean="0">
                <a:effectLst/>
                <a:latin typeface="Bookman Old Style" panose="02050604050505020204" pitchFamily="18" charset="0"/>
              </a:rPr>
              <a:t>також</a:t>
            </a:r>
            <a:r>
              <a:rPr lang="ru-RU" sz="2400" b="1" i="1" dirty="0" smtClean="0">
                <a:effectLst/>
                <a:latin typeface="Bookman Old Style" panose="02050604050505020204" pitchFamily="18" charset="0"/>
              </a:rPr>
              <a:t> </a:t>
            </a:r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листівка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 </a:t>
            </a:r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поштівка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</a:t>
            </a:r>
          </a:p>
          <a:p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поштова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картка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 </a:t>
            </a:r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відкритка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effectLst/>
                <a:latin typeface="Bookman Old Style" panose="02050604050505020204" pitchFamily="18" charset="0"/>
              </a:rPr>
              <a:t>—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відкритий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 </a:t>
            </a:r>
            <a:r>
              <a:rPr lang="ru-RU" sz="2800" b="1" i="1" u="none" strike="noStrike" dirty="0" smtClean="0">
                <a:effectLst/>
                <a:latin typeface="Bookman Old Style" panose="02050604050505020204" pitchFamily="18" charset="0"/>
              </a:rPr>
              <a:t>лист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 на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цупкому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прямокутному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аркуші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паперу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що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містить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зазвичай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адресу, </a:t>
            </a:r>
            <a:r>
              <a:rPr lang="ru-RU" sz="2800" b="1" i="1" u="none" strike="noStrike" dirty="0" err="1" smtClean="0">
                <a:effectLst/>
                <a:latin typeface="Bookman Old Style" panose="02050604050505020204" pitchFamily="18" charset="0"/>
              </a:rPr>
              <a:t>поштову</a:t>
            </a:r>
            <a:r>
              <a:rPr lang="ru-RU" sz="2800" b="1" i="1" u="none" strike="noStrike" dirty="0" smtClean="0">
                <a:effectLst/>
                <a:latin typeface="Bookman Old Style" panose="02050604050505020204" pitchFamily="18" charset="0"/>
              </a:rPr>
              <a:t> марку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 та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зображення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з одного боку і текст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повідомлення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з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іншого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.</a:t>
            </a:r>
          </a:p>
          <a:p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Колекціонування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поштових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листівок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anose="02050604050505020204" pitchFamily="18" charset="0"/>
              </a:rPr>
              <a:t>називається</a:t>
            </a:r>
            <a:r>
              <a:rPr lang="ru-RU" sz="2800" b="1" i="1" dirty="0" smtClean="0">
                <a:effectLst/>
                <a:latin typeface="Bookman Old Style" panose="02050604050505020204" pitchFamily="18" charset="0"/>
              </a:rPr>
              <a:t> </a:t>
            </a:r>
            <a:r>
              <a:rPr lang="ru-RU" sz="2800" b="1" i="1" u="sng" strike="noStrik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філокартією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3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7243" y="400604"/>
            <a:ext cx="6048375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Види листівок:</a:t>
            </a:r>
            <a:endParaRPr lang="ru-RU" alt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uk-UA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а</a:t>
            </a:r>
            <a:r>
              <a:rPr lang="uk-UA" alt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) за </a:t>
            </a:r>
            <a:r>
              <a:rPr lang="uk-UA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змістом: </a:t>
            </a:r>
            <a:endParaRPr lang="uk-UA" altLang="ru-RU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вітальні,</a:t>
            </a:r>
            <a:b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листівки-запрошення, листівки-закладки, листівки-візитівки, </a:t>
            </a:r>
            <a:r>
              <a:rPr lang="ru-RU" alt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валентин­ки</a:t>
            </a:r>
            <a:r>
              <a:rPr lang="ru-RU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ритуальні 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листівки</a:t>
            </a:r>
            <a:endParaRPr lang="ru-RU" altLang="ru-RU" sz="24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uk-UA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б</a:t>
            </a:r>
            <a:r>
              <a:rPr lang="uk-UA" alt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) за </a:t>
            </a:r>
            <a:r>
              <a:rPr lang="uk-UA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формою: </a:t>
            </a:r>
            <a:endParaRPr lang="uk-UA" altLang="ru-RU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плоскі</a:t>
            </a: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об'ємні, одинарні, подвійні;</a:t>
            </a:r>
            <a:endParaRPr lang="ru-RU" altLang="ru-RU" sz="24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uk-UA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в</a:t>
            </a:r>
            <a:r>
              <a:rPr lang="uk-UA" alt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) за </a:t>
            </a:r>
            <a:r>
              <a:rPr lang="uk-UA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оздобленням: </a:t>
            </a:r>
            <a:endParaRPr lang="uk-UA" altLang="ru-RU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вишиті, в'язані  гачком</a:t>
            </a: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спицями</a:t>
            </a: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з використанням</a:t>
            </a:r>
            <a:b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природного матеріалу, макраме, ниткової графіки, бісерного рукоділля, 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аплікації.</a:t>
            </a:r>
            <a:endParaRPr lang="uk-UA" altLang="ru-RU" sz="24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C:\Users\User\Desktop\Лев\6426310ae4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35" y="182881"/>
            <a:ext cx="4608793" cy="617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4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arm24.com.ua/images/watermarked/1/detailed/2/08-00-529U-1000x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16938"/>
          <a:stretch/>
        </p:blipFill>
        <p:spPr bwMode="auto">
          <a:xfrm>
            <a:off x="679268" y="1023648"/>
            <a:ext cx="3715467" cy="561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383" y="274712"/>
            <a:ext cx="521168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Види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листівок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444" y="1241362"/>
            <a:ext cx="690605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effectLst/>
                <a:latin typeface="Bookman Old Style" panose="02050604050505020204" pitchFamily="18" charset="0"/>
              </a:rPr>
              <a:t>Стандартні </a:t>
            </a:r>
            <a:r>
              <a:rPr lang="ru-RU" sz="4000" b="1" i="1" dirty="0" err="1" smtClean="0">
                <a:effectLst/>
                <a:latin typeface="Bookman Old Style" panose="02050604050505020204" pitchFamily="18" charset="0"/>
              </a:rPr>
              <a:t>листівки</a:t>
            </a:r>
            <a:endParaRPr lang="ru-RU" sz="4000" b="1" i="1" dirty="0" smtClean="0">
              <a:effectLst/>
              <a:latin typeface="Bookman Old Style" panose="02050604050505020204" pitchFamily="18" charset="0"/>
            </a:endParaRPr>
          </a:p>
          <a:p>
            <a:r>
              <a:rPr lang="ru-RU" sz="4000" b="1" i="1" dirty="0" smtClean="0">
                <a:latin typeface="Bookman Old Style" panose="02050604050505020204" pitchFamily="18" charset="0"/>
              </a:rPr>
              <a:t>Фото-</a:t>
            </a:r>
            <a:r>
              <a:rPr lang="ru-RU" sz="4000" b="1" i="1" dirty="0" err="1" smtClean="0">
                <a:latin typeface="Bookman Old Style" panose="02050604050505020204" pitchFamily="18" charset="0"/>
              </a:rPr>
              <a:t>листівки</a:t>
            </a:r>
            <a:endParaRPr lang="ru-RU" sz="4000" b="1" i="1" dirty="0">
              <a:latin typeface="Bookman Old Style" panose="02050604050505020204" pitchFamily="18" charset="0"/>
            </a:endParaRPr>
          </a:p>
          <a:p>
            <a:r>
              <a:rPr lang="ru-RU" sz="4000" b="1" i="1" dirty="0">
                <a:latin typeface="Bookman Old Style" panose="02050604050505020204" pitchFamily="18" charset="0"/>
              </a:rPr>
              <a:t>Багаторазові </a:t>
            </a:r>
            <a:r>
              <a:rPr lang="ru-RU" sz="4000" b="1" i="1" dirty="0" err="1">
                <a:latin typeface="Bookman Old Style" panose="02050604050505020204" pitchFamily="18" charset="0"/>
              </a:rPr>
              <a:t>листівки</a:t>
            </a:r>
            <a:endParaRPr lang="ru-RU" sz="4000" b="1" i="1" dirty="0">
              <a:latin typeface="Bookman Old Style" panose="02050604050505020204" pitchFamily="18" charset="0"/>
            </a:endParaRPr>
          </a:p>
          <a:p>
            <a:r>
              <a:rPr lang="ru-RU" sz="4000" b="1" i="1" dirty="0">
                <a:latin typeface="Bookman Old Style" panose="02050604050505020204" pitchFamily="18" charset="0"/>
              </a:rPr>
              <a:t>Музична </a:t>
            </a:r>
            <a:r>
              <a:rPr lang="ru-RU" sz="4000" b="1" i="1" dirty="0" err="1">
                <a:latin typeface="Bookman Old Style" panose="02050604050505020204" pitchFamily="18" charset="0"/>
              </a:rPr>
              <a:t>листівка</a:t>
            </a:r>
            <a:endParaRPr lang="ru-RU" sz="4000" b="1" i="1" dirty="0">
              <a:latin typeface="Bookman Old Style" panose="02050604050505020204" pitchFamily="18" charset="0"/>
            </a:endParaRPr>
          </a:p>
          <a:p>
            <a:r>
              <a:rPr lang="en-US" sz="4000" b="1" i="1" dirty="0">
                <a:latin typeface="Bookman Old Style" panose="02050604050505020204" pitchFamily="18" charset="0"/>
              </a:rPr>
              <a:t>3D </a:t>
            </a:r>
            <a:r>
              <a:rPr lang="ru-RU" sz="4000" b="1" i="1" dirty="0" err="1">
                <a:latin typeface="Bookman Old Style" panose="02050604050505020204" pitchFamily="18" charset="0"/>
              </a:rPr>
              <a:t>листівки</a:t>
            </a:r>
            <a:endParaRPr lang="ru-RU" sz="4000" b="1" i="1" dirty="0">
              <a:latin typeface="Bookman Old Style" panose="02050604050505020204" pitchFamily="18" charset="0"/>
            </a:endParaRPr>
          </a:p>
          <a:p>
            <a:r>
              <a:rPr lang="en-US" sz="4000" b="1" i="1" dirty="0">
                <a:latin typeface="Bookman Old Style" panose="02050604050505020204" pitchFamily="18" charset="0"/>
              </a:rPr>
              <a:t>Hand-made </a:t>
            </a:r>
            <a:r>
              <a:rPr lang="ru-RU" sz="4000" b="1" i="1" dirty="0" err="1">
                <a:latin typeface="Bookman Old Style" panose="02050604050505020204" pitchFamily="18" charset="0"/>
              </a:rPr>
              <a:t>листівки</a:t>
            </a:r>
            <a:endParaRPr lang="ru-RU" sz="4000" b="1" i="1" dirty="0">
              <a:latin typeface="Bookman Old Style" panose="02050604050505020204" pitchFamily="18" charset="0"/>
            </a:endParaRPr>
          </a:p>
          <a:p>
            <a:r>
              <a:rPr lang="ru-RU" sz="4000" b="1" i="1" dirty="0">
                <a:latin typeface="Bookman Old Style" panose="02050604050505020204" pitchFamily="18" charset="0"/>
              </a:rPr>
              <a:t>Електронні </a:t>
            </a:r>
            <a:r>
              <a:rPr lang="ru-RU" sz="4000" b="1" i="1" dirty="0" err="1" smtClean="0">
                <a:latin typeface="Bookman Old Style" panose="02050604050505020204" pitchFamily="18" charset="0"/>
              </a:rPr>
              <a:t>листівки</a:t>
            </a:r>
            <a:endParaRPr lang="ru-RU" sz="4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3988" y="209789"/>
            <a:ext cx="34834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Стандартні </a:t>
            </a:r>
            <a:r>
              <a:rPr lang="ru-RU" sz="3600" b="1" i="1" dirty="0" err="1">
                <a:latin typeface="Bookman Old Style" panose="02050604050505020204" pitchFamily="18" charset="0"/>
              </a:rPr>
              <a:t>листівки</a:t>
            </a:r>
            <a:endParaRPr lang="ru-RU" sz="3600" b="1" i="1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ttps://svit-art.net/wa-data/public/shop/products/24/32/3224/images/3997/3997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22" y="187626"/>
            <a:ext cx="4015831" cy="639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vit-art.net/wa-data/public/shop/products/54/15/1554/images/1969/1969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" y="187626"/>
            <a:ext cx="3384503" cy="539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s.ua.prom.st/1453342349_w640_h640_listivka-konvert-dl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79" y="3823062"/>
            <a:ext cx="5074335" cy="285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2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366" y="231168"/>
            <a:ext cx="36840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latin typeface="Bookman Old Style" panose="02050604050505020204" pitchFamily="18" charset="0"/>
              </a:rPr>
              <a:t>Фотолистівки</a:t>
            </a:r>
            <a:endParaRPr lang="ru-RU" sz="3200" b="1" i="1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://www.apriori.lviv.ua/wp-content/uploads/2016/04/%D0%9B%D0%B8%D1%81%D1%82%D1%96%D0%B2%D0%BA%D0%B8-%D0%9B%D1%8C%D0%B2%D1%96%D0%B2-%D0%BD%D0%B0-%D1%84%D0%BE%D1%82%D0%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1" y="995084"/>
            <a:ext cx="7405634" cy="555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anok.ictv.ua/wp-content/uploads/sites/59/2019/08/13/spas6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086">
            <a:off x="7309408" y="1542084"/>
            <a:ext cx="4139299" cy="413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5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033" y="231168"/>
            <a:ext cx="40518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Багаторазові </a:t>
            </a:r>
            <a:r>
              <a:rPr lang="ru-RU" sz="3600" b="1" i="1" dirty="0" err="1">
                <a:latin typeface="Bookman Old Style" panose="02050604050505020204" pitchFamily="18" charset="0"/>
              </a:rPr>
              <a:t>листівки</a:t>
            </a:r>
            <a:endParaRPr lang="ru-RU" sz="3600" b="1" i="1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series2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97" y="513805"/>
            <a:ext cx="6832392" cy="58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9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ua.prom.st/1363594832_w640_h640_otkrytka-muzykalnaya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70" y="496388"/>
            <a:ext cx="7664679" cy="600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583" y="396632"/>
            <a:ext cx="43957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Музична </a:t>
            </a:r>
            <a:r>
              <a:rPr lang="ru-RU" sz="3200" b="1" i="1" dirty="0" err="1">
                <a:latin typeface="Bookman Old Style" panose="02050604050505020204" pitchFamily="18" charset="0"/>
              </a:rPr>
              <a:t>листівка</a:t>
            </a:r>
            <a:endParaRPr lang="ru-RU" sz="32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6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volyn.tabloyid.com/upload/news/1/old/13448/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731519"/>
            <a:ext cx="5360326" cy="37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827" y="239877"/>
            <a:ext cx="34131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Bookman Old Style" panose="02050604050505020204" pitchFamily="18" charset="0"/>
              </a:rPr>
              <a:t>3D </a:t>
            </a:r>
            <a:r>
              <a:rPr lang="ru-RU" sz="3600" b="1" i="1" dirty="0" err="1">
                <a:latin typeface="Bookman Old Style" panose="02050604050505020204" pitchFamily="18" charset="0"/>
              </a:rPr>
              <a:t>листівки</a:t>
            </a:r>
            <a:endParaRPr lang="ru-RU" sz="3600" b="1" i="1" dirty="0">
              <a:latin typeface="Bookman Old Style" panose="02050604050505020204" pitchFamily="18" charset="0"/>
            </a:endParaRPr>
          </a:p>
        </p:txBody>
      </p:sp>
      <p:pic>
        <p:nvPicPr>
          <p:cNvPr id="8198" name="Picture 6" descr="https://ua.all.biz/img/ua/catalog/9719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92" y="156753"/>
            <a:ext cx="5491451" cy="571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ytimg.com/vi/yiI2tnhR6A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39" y="4022016"/>
            <a:ext cx="4764768" cy="268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A2477F0-6D2D-493F-A7A6-3C854D0E271C}" vid="{D257DBB3-5578-4128-9706-9FBF015EC5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62</TotalTime>
  <Words>121</Words>
  <Application>Microsoft Office PowerPoint</Application>
  <PresentationFormat>Широкоэкранный</PresentationFormat>
  <Paragraphs>36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Times New Roman</vt:lpstr>
      <vt:lpstr>Тема1</vt:lpstr>
      <vt:lpstr>Листівка. Види листівок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Листівка. Види листівок</dc:title>
  <dc:creator>User HP</dc:creator>
  <cp:lastModifiedBy>User HP</cp:lastModifiedBy>
  <cp:revision>6</cp:revision>
  <dcterms:created xsi:type="dcterms:W3CDTF">2019-09-11T15:46:59Z</dcterms:created>
  <dcterms:modified xsi:type="dcterms:W3CDTF">2019-09-11T16:49:33Z</dcterms:modified>
</cp:coreProperties>
</file>