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466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6CCA4-C743-4202-B667-C7C7FB714CDA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B5EB-2108-45A2-9744-515D5A4D57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01490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6CCA4-C743-4202-B667-C7C7FB714CDA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B5EB-2108-45A2-9744-515D5A4D57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5040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6CCA4-C743-4202-B667-C7C7FB714CDA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B5EB-2108-45A2-9744-515D5A4D57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43422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6CCA4-C743-4202-B667-C7C7FB714CDA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B5EB-2108-45A2-9744-515D5A4D57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5248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6CCA4-C743-4202-B667-C7C7FB714CDA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B5EB-2108-45A2-9744-515D5A4D57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54032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6CCA4-C743-4202-B667-C7C7FB714CDA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B5EB-2108-45A2-9744-515D5A4D57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1080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6CCA4-C743-4202-B667-C7C7FB714CDA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B5EB-2108-45A2-9744-515D5A4D57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9909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6CCA4-C743-4202-B667-C7C7FB714CDA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B5EB-2108-45A2-9744-515D5A4D57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0689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6CCA4-C743-4202-B667-C7C7FB714CDA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B5EB-2108-45A2-9744-515D5A4D57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897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6CCA4-C743-4202-B667-C7C7FB714CDA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B5EB-2108-45A2-9744-515D5A4D57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7203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6CCA4-C743-4202-B667-C7C7FB714CDA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B5EB-2108-45A2-9744-515D5A4D57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05095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6CCA4-C743-4202-B667-C7C7FB714CDA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0B5EB-2108-45A2-9744-515D5A4D57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42566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76700"/>
          </a:xfrm>
        </p:spPr>
        <p:txBody>
          <a:bodyPr/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Кліматична карта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Кліматична карта. Кліматичні ресурси - Географія. З поглибленим вивченням  географії. 8 клас. Масляк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69771" y="2299063"/>
            <a:ext cx="6249302" cy="4367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62867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Субарктичний кліматичний пояс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2234" y="2095637"/>
            <a:ext cx="11387531" cy="3730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637859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рктичний кліматичний пояс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6564" y="1488484"/>
            <a:ext cx="11254876" cy="479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49068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Кліматичні пояси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38200" y="139455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нашій планеті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великі території, які мають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кліматичні умови. Ці території в основному простягаються із заходу на схід широкими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смугами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їх називають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кліматичними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поясами. Усіх поясів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13, де 7 з них — це основні кліматичні пояси, а 6 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71464" y="3326147"/>
            <a:ext cx="6058582" cy="3444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83395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Повітряні маси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38200" y="139455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Повітряні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це великі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повітря, які формуються над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територією і характеризуються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074" name="Picture 2" descr="Презентація &quot;Повітряні маси, їх властивості та переміщення. Загальна  циркуляція повітряних мас. Закономірності розподілу атмосферних опадів.  Кліматичні пояси та типи клімату Землі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76553" y="2363137"/>
            <a:ext cx="7838893" cy="4412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13013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Повітряні маси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38200" y="139455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в екваторіальних широтах формуються екваторіальні повітряні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року вологі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широтах формуються полярні повітряні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холодні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сухі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кліматичних поясів характерне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повітряних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із сусідніх кліматичних поясів.</a:t>
            </a:r>
          </a:p>
        </p:txBody>
      </p:sp>
      <p:pic>
        <p:nvPicPr>
          <p:cNvPr id="4098" name="Picture 2" descr="Презентація &quot;Повітряні маси, їх властивості та переміщення. Загальна  циркуляція повітряних мас. Закономірності розподілу атмосферних опадів.  Кліматичні пояси та типи клімату Землі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73382" y="3398107"/>
            <a:ext cx="6000115" cy="3377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28252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Екваторіальний кліматичний пояс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8891" y="2291578"/>
            <a:ext cx="11294218" cy="2933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63154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Субекваторіальний кліматичний пояс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8600" y="2057128"/>
            <a:ext cx="11789524" cy="2998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12717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Тропічний кліматичний пояс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205" y="1690688"/>
            <a:ext cx="10927590" cy="4083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83214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Субтропічний кліматичний пояс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5646" y="1533934"/>
            <a:ext cx="11302365" cy="4923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13007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Помірний кліматичний пояс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2949" y="1493383"/>
            <a:ext cx="11643237" cy="467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272255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141</Words>
  <Application>Microsoft Office PowerPoint</Application>
  <PresentationFormat>Произвольный</PresentationFormat>
  <Paragraphs>14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Кліматична карта</vt:lpstr>
      <vt:lpstr>Кліматичні пояси</vt:lpstr>
      <vt:lpstr>Повітряні маси</vt:lpstr>
      <vt:lpstr>Повітряні маси</vt:lpstr>
      <vt:lpstr>Екваторіальний кліматичний пояс</vt:lpstr>
      <vt:lpstr>Субекваторіальний кліматичний пояс</vt:lpstr>
      <vt:lpstr>Тропічний кліматичний пояс</vt:lpstr>
      <vt:lpstr>Субтропічний кліматичний пояс</vt:lpstr>
      <vt:lpstr>Помірний кліматичний пояс</vt:lpstr>
      <vt:lpstr>Субарктичний кліматичний пояс</vt:lpstr>
      <vt:lpstr>Арктичний кліматичний пояс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Кліматична карта</dc:title>
  <dc:creator>HP</dc:creator>
  <cp:lastModifiedBy>user</cp:lastModifiedBy>
  <cp:revision>3</cp:revision>
  <dcterms:created xsi:type="dcterms:W3CDTF">2023-11-19T15:09:57Z</dcterms:created>
  <dcterms:modified xsi:type="dcterms:W3CDTF">2024-02-19T11:50:14Z</dcterms:modified>
</cp:coreProperties>
</file>