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58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66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29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61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74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90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19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7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63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57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25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51F8-0B79-43FE-9288-441BA03D80AA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4E93-81EE-4CBD-8858-07C97B432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1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103119"/>
            <a:ext cx="4661263" cy="4661263"/>
          </a:xfrm>
          <a:prstGeom prst="rect">
            <a:avLst/>
          </a:prstGeom>
        </p:spPr>
      </p:pic>
      <p:pic>
        <p:nvPicPr>
          <p:cNvPr id="1028" name="Picture 4" descr="36-градусные морозы на юге: погода на 3 дня в Казахстане: 11 января 2023,  12:26 - новости на Tengrinews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988" y="3171756"/>
            <a:ext cx="4536802" cy="25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83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підстилаючої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823" y="2246811"/>
            <a:ext cx="47810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формування клімату також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упливає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здатність поверхні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проміння. Так, сніговий покрив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близько 90 % сонячних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менше, ніж темна.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ЛІМАТОТВІРНІ ЧИННИКИ: СОНЯЧНА ЕНЕРГІЯ І ПІДСТИЛЬНА ПОВЕРХНЯ - ТА ЇХНЯ  ВЗАЄМОДІЯ - КЛІМАТ І КЛІМАТИЧНІ РЕСУРСИ - Природні умови і ресурси України  - Підручник Географія 8 клас - В.Ю. Пестушко - Генеза 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230" y="1518557"/>
            <a:ext cx="7025770" cy="447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180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людини на атмосферу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223" y="1423852"/>
            <a:ext cx="11129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Бурхливий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розвиток виробництва та транспорту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негативний вплив людини на атмосферу й призводить до глобальних змін клімату. Колись серед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забруднювачів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повітря переважали пил, сажа,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попіл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Нині до них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долучилися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небезпечні для здоров’я людини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чадний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сірки, важкі метали,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речовини.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227" y="3670621"/>
            <a:ext cx="5547904" cy="31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35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Кислотні дощі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9" y="1463041"/>
            <a:ext cx="1124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 забруднення повітря 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опади, що виникають через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повітря сполук сірки та азоту.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Погода на завтра: вранці – заморозки, надвечір – кислотні дощ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4" y="2508556"/>
            <a:ext cx="5852159" cy="41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 Укргідрометцентрі попередили про ймовірні кислотні дощі після аварії на  &quot;Рівнеазоті&quot; - портал новин LB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328" y="2788604"/>
            <a:ext cx="5308621" cy="353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31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97" y="1541417"/>
            <a:ext cx="11508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великих промислових містах усе частіше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смоги, які призводять 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органів дихання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Что такое смог и каковы его разновидности, последствия, способы защи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97" y="2763728"/>
            <a:ext cx="6687004" cy="362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Фото: Дели накрыл токсичный смог, в 40 раз превышающий нормы - BBC News  Русская служ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7267" y="3253805"/>
            <a:ext cx="4851526" cy="27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202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Глобальне потепління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1515291"/>
            <a:ext cx="1143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газів в атмосферному повітрі мільйони років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поспіль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природні умови на Землі. Але через вплив людської діяльності почав змінюватися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повітря, що призводить до глобального потепління.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07" y="3331173"/>
            <a:ext cx="4862860" cy="3265570"/>
          </a:xfrm>
          <a:prstGeom prst="rect">
            <a:avLst/>
          </a:prstGeom>
        </p:spPr>
      </p:pic>
      <p:pic>
        <p:nvPicPr>
          <p:cNvPr id="15364" name="Picture 4" descr="Наслідки глобального потепління | Блоги БДМ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714" y="3331173"/>
            <a:ext cx="4898354" cy="32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731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Глобальне потепління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1515291"/>
            <a:ext cx="1143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причина – зростання частки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газу, який надходить у повітря внаслідок спалювання нафтопродуктів, природного газу, вугілля. Більше всього викидів припадає на автомобільний транспорт та теплові електростанції, що працюють на паливних ресурсах.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Заміна пікапа на малий автомобіль зменшить викиди від авто на 2040 кг:  інфографіка – новини екологія | ЕкоПоліт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766" y="3535680"/>
            <a:ext cx="4315117" cy="28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Викиди CO2: у світі 5% ТЕС відповідальні за 73% парникових газів |  ЕкоПолі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9737" y="3535680"/>
            <a:ext cx="4307749" cy="28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25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Глобальне потепління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97" y="1410789"/>
            <a:ext cx="115345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даними спостережень,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ХХ–ХХІ ст. температура повітря по всій планеті зросла на 2 °С, а до 2050 р.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ще на 3–4 °С. Через це спостерігається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льодовиків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Це, своєю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стане причиною підняття рівня Світового океану 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значних прибережних територій. Крім того, значно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скоротяться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площі з комфортними для проживання людини температурами.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643" y="4091940"/>
            <a:ext cx="4829447" cy="270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39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погода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поганою. А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-метеоролога поняття «погода» має шість основних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повітря.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погода – стан повітря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атмосфери (тропосфери) на цей час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місцевості.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огноз погоды в Таджикистане на 15 16 17 18 ноябр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907" y="3751161"/>
            <a:ext cx="4172898" cy="23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ождь с грозой — погода в Бишкеке 13 сентября - 13.09.2023, Sputnik  Кыргызст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698" y="3726974"/>
            <a:ext cx="4185153" cy="23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85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погоди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1074" y="1825625"/>
            <a:ext cx="1139081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Шість основних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повітря: температура повітря,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тиск,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повітря,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атмосферні опади. Усі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показники взаємопов’язані, і зміна одного призводить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всіх інших.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074" y="3570492"/>
            <a:ext cx="11845669" cy="26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92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Метеорологічні станції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1074" y="1825625"/>
            <a:ext cx="1139081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змінами погоди регулярно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розміщених по всій планеті. Нині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погоди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літаки,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радіозонди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штучні супутники Землі. Це зменшує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людини від погоди та дає можливість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Погода вкрай важлива для працівників сільського господарства,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водіїв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льотчиків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Метеорологи зі Сватового допомагають створювати прогноз погоди по Україні:  за чим спостерігають і як - Сватове.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1736" y="3920671"/>
            <a:ext cx="4859543" cy="27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471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клімат?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0594" y="1499054"/>
            <a:ext cx="1139081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давно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помітили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погода хоч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проте з року в рік більш-менш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в різних частинах планети вона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Поблизу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екватора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тепло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рясними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дощами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Біля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завжди холодно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малосніжно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наших широтах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клімат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погоди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місцевості.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Mieux informés, plus responsables 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503" y="3506425"/>
            <a:ext cx="6663236" cy="316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699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формування клімату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645" y="2050528"/>
            <a:ext cx="11761744" cy="27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34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сонячного тепла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256699"/>
            <a:ext cx="4177937" cy="39220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сонячного тепла, яка надходить до поверхні Землі залежить від кута падіння сонячних променів. Чим він більший, тим більше радіації потрапляє до планети. Тому найтепліше буде в районі екватора, між тропіками.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Розподіл сонячного світла і тепла на поверхні Землі | Урок на 6 завдання.  Природознавст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136" y="1420381"/>
            <a:ext cx="6692809" cy="501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562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сонячного тепла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2165259"/>
            <a:ext cx="510757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 спричиняє формування на Землі областей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тиску. Вони, своєю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впливають на формування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своїми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повітря: тепле чи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повітря, що надходить на певну територію, визначає характер погоди й клімату.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ояси атмосферного тиску на Землi - Географія: Загальна географ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463" y="1520598"/>
            <a:ext cx="6165668" cy="500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75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 повітря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6497" y="1825625"/>
            <a:ext cx="558872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переміщення повітря впливають місцеві особливості земної поверхні, 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атмосферою. Наприклад, якщо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повітря,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рухаючись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Океану,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натрапляє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гірські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підійматися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утворюються хмари. Унаслідок цього в горах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значно більше опадів, ніж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рівнинах. А за горами кількість опадів різко зменшується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9251" y="1432556"/>
            <a:ext cx="4824549" cy="46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82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656</Words>
  <Application>Microsoft Office PowerPoint</Application>
  <PresentationFormat>Произвольный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Погода</vt:lpstr>
      <vt:lpstr>Погода</vt:lpstr>
      <vt:lpstr>Показники погоди </vt:lpstr>
      <vt:lpstr>Метеорологічні станції</vt:lpstr>
      <vt:lpstr>Що таке клімат?</vt:lpstr>
      <vt:lpstr>Чинники формування клімату</vt:lpstr>
      <vt:lpstr>Кількість сонячного тепла</vt:lpstr>
      <vt:lpstr>Кількість сонячного тепла</vt:lpstr>
      <vt:lpstr>Перенесення повітря</vt:lpstr>
      <vt:lpstr>Характер підстилаючої поверхні</vt:lpstr>
      <vt:lpstr>Вплив людини на атмосферу</vt:lpstr>
      <vt:lpstr>Кислотні дощі</vt:lpstr>
      <vt:lpstr>Смог</vt:lpstr>
      <vt:lpstr>Глобальне потепління</vt:lpstr>
      <vt:lpstr>Глобальне потепління</vt:lpstr>
      <vt:lpstr>Глобальне потепління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Погода</dc:title>
  <dc:creator>HP</dc:creator>
  <cp:lastModifiedBy>user</cp:lastModifiedBy>
  <cp:revision>7</cp:revision>
  <dcterms:created xsi:type="dcterms:W3CDTF">2023-11-19T12:42:31Z</dcterms:created>
  <dcterms:modified xsi:type="dcterms:W3CDTF">2024-02-19T11:48:52Z</dcterms:modified>
</cp:coreProperties>
</file>