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10.02.19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1142976" y="0"/>
            <a:ext cx="6668850" cy="1643050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026" name="Picture 2" descr="https://svitppt.com.ua/images/47/46796/770/img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27190" r="61532" b="32998"/>
          <a:stretch/>
        </p:blipFill>
        <p:spPr bwMode="auto">
          <a:xfrm>
            <a:off x="755576" y="1844824"/>
            <a:ext cx="2906114" cy="37444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071934" y="3014681"/>
            <a:ext cx="4572000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000" b="1" dirty="0"/>
              <a:t>Тема </a:t>
            </a:r>
            <a:endParaRPr lang="ru-RU" sz="4000" b="1" dirty="0" smtClean="0"/>
          </a:p>
          <a:p>
            <a:pPr algn="ctr"/>
            <a:r>
              <a:rPr lang="ru-RU" sz="4000" b="1" dirty="0" err="1" smtClean="0"/>
              <a:t>історичного</a:t>
            </a:r>
            <a:r>
              <a:rPr lang="ru-RU" sz="4000" b="1" dirty="0" smtClean="0"/>
              <a:t> </a:t>
            </a:r>
            <a:r>
              <a:rPr lang="ru-RU" sz="4000" b="1" dirty="0" err="1"/>
              <a:t>минулого</a:t>
            </a:r>
            <a:r>
              <a:rPr lang="ru-RU" sz="4000" b="1" dirty="0"/>
              <a:t> в </a:t>
            </a:r>
            <a:r>
              <a:rPr lang="ru-RU" sz="4000" b="1" dirty="0" err="1"/>
              <a:t>поемі</a:t>
            </a:r>
            <a:r>
              <a:rPr lang="ru-RU" sz="4000" b="1" dirty="0"/>
              <a:t> "Тарасова </a:t>
            </a:r>
            <a:r>
              <a:rPr lang="ru-RU" sz="4000" b="1" dirty="0" err="1"/>
              <a:t>ніч</a:t>
            </a:r>
            <a:r>
              <a:rPr lang="ru-RU" sz="4000" b="1" dirty="0"/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-9128" y="-99392"/>
            <a:ext cx="9144000" cy="571480"/>
            <a:chOff x="0" y="5765416"/>
            <a:chExt cx="9144000" cy="1092584"/>
          </a:xfrm>
        </p:grpSpPr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56792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251151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5016" b="3924"/>
          <a:stretch/>
        </p:blipFill>
        <p:spPr bwMode="auto">
          <a:xfrm>
            <a:off x="1043608" y="1124744"/>
            <a:ext cx="72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251151"/>
            <a:ext cx="9144000" cy="571480"/>
            <a:chOff x="0" y="5765416"/>
            <a:chExt cx="9144000" cy="1092584"/>
          </a:xfrm>
        </p:grpSpPr>
        <p:pic>
          <p:nvPicPr>
            <p:cNvPr id="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2673" r="6105" b="17805"/>
          <a:stretch/>
        </p:blipFill>
        <p:spPr bwMode="auto">
          <a:xfrm>
            <a:off x="827584" y="1052736"/>
            <a:ext cx="7468181" cy="44880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774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4100" name="Picture 4" descr="Ð ÐµÐ·ÑÐ»ÑÑÐ°Ñ Ð¿Ð¾ÑÑÐºÑ Ð·Ð¾Ð±ÑÐ°Ð¶ÐµÐ½Ñ Ð·Ð° Ð·Ð°Ð¿Ð¸ÑÐ¾Ð¼ &quot;ÑÐ¾ÑÐ¾ ÑÐ°ÑÐ°ÑÐ° ÑÑÑÑÐ¸Ð»Ð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5446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 ÐµÐ·ÑÐ»ÑÑÐ°Ñ Ð¿Ð¾ÑÑÐºÑ Ð·Ð¾Ð±ÑÐ°Ð¶ÐµÐ½Ñ Ð·Ð° Ð·Ð°Ð¿Ð¸ÑÐ¾Ð¼ &quot;ÑÐ¾ÑÐ¾ ÑÐ°ÑÐ°ÑÐ° ÑÑÑÑÐ¸Ð»Ð¾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3"/>
          <a:stretch/>
        </p:blipFill>
        <p:spPr bwMode="auto">
          <a:xfrm>
            <a:off x="47996" y="548680"/>
            <a:ext cx="4394701" cy="26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85132" y="699938"/>
            <a:ext cx="426001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Змалюванню</a:t>
            </a:r>
            <a:r>
              <a:rPr lang="ru-RU" dirty="0"/>
              <a:t> великого </a:t>
            </a:r>
            <a:r>
              <a:rPr lang="ru-RU" dirty="0" err="1"/>
              <a:t>селянсько-козацького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в 1630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присвячена</a:t>
            </a:r>
            <a:r>
              <a:rPr lang="ru-RU" dirty="0"/>
              <a:t> поема "Тарасова </a:t>
            </a:r>
            <a:r>
              <a:rPr lang="ru-RU" dirty="0" err="1"/>
              <a:t>ніч</a:t>
            </a:r>
            <a:r>
              <a:rPr lang="ru-RU" dirty="0"/>
              <a:t>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703965"/>
            <a:ext cx="2470772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минувшини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зламних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звертався</a:t>
            </a:r>
            <a:r>
              <a:rPr lang="ru-RU" dirty="0"/>
              <a:t> Т. Г. 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427579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467544" y="692696"/>
            <a:ext cx="81369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вступі</a:t>
            </a:r>
            <a:r>
              <a:rPr lang="ru-RU" b="1" dirty="0"/>
              <a:t> до </a:t>
            </a:r>
            <a:r>
              <a:rPr lang="ru-RU" b="1" dirty="0" err="1"/>
              <a:t>поеми</a:t>
            </a:r>
            <a:r>
              <a:rPr lang="ru-RU" b="1" dirty="0"/>
              <a:t> автор </a:t>
            </a:r>
            <a:r>
              <a:rPr lang="ru-RU" b="1" dirty="0" err="1"/>
              <a:t>зображує</a:t>
            </a:r>
            <a:r>
              <a:rPr lang="ru-RU" b="1" dirty="0"/>
              <a:t> кобзаря,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співає</a:t>
            </a:r>
            <a:r>
              <a:rPr lang="ru-RU" b="1" dirty="0"/>
              <a:t> про </a:t>
            </a:r>
            <a:r>
              <a:rPr lang="ru-RU" b="1" dirty="0" err="1"/>
              <a:t>минулі</a:t>
            </a:r>
            <a:r>
              <a:rPr lang="ru-RU" b="1" dirty="0"/>
              <a:t> </a:t>
            </a:r>
            <a:r>
              <a:rPr lang="ru-RU" b="1" dirty="0" err="1"/>
              <a:t>часи</a:t>
            </a:r>
            <a:r>
              <a:rPr lang="ru-RU" b="1" dirty="0"/>
              <a:t>, про те, "як </a:t>
            </a:r>
            <a:r>
              <a:rPr lang="ru-RU" b="1" dirty="0" err="1"/>
              <a:t>москалі</a:t>
            </a:r>
            <a:r>
              <a:rPr lang="ru-RU" b="1" dirty="0"/>
              <a:t>, орда, ляхи бились з </a:t>
            </a:r>
            <a:r>
              <a:rPr lang="ru-RU" b="1" dirty="0" err="1"/>
              <a:t>козаками</a:t>
            </a:r>
            <a:r>
              <a:rPr lang="ru-RU" b="1" dirty="0"/>
              <a:t>". </a:t>
            </a: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ÑÐ¾ÑÐ¾ Ð±Ð¸ÑÐ²Ð¸ Ð¿ÑÐ´ Ð¿ÐµÑÐµÑÑÐ»Ð°Ð²Ð° ÑÐ°ÑÐ°ÑÐ° ÑÑÑÑÐ¸Ð»Ð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5" y="1545812"/>
            <a:ext cx="5803578" cy="42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03106" y="1620699"/>
            <a:ext cx="199796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 Black" panose="020B0A04020102020204" pitchFamily="34" charset="0"/>
              </a:rPr>
              <a:t>Кобзар</a:t>
            </a:r>
            <a:r>
              <a:rPr lang="ru-RU" b="1" dirty="0">
                <a:latin typeface="Arial Black" panose="020B0A04020102020204" pitchFamily="34" charset="0"/>
              </a:rPr>
              <a:t> тужить, </a:t>
            </a:r>
            <a:r>
              <a:rPr lang="ru-RU" b="1" dirty="0" err="1">
                <a:latin typeface="Arial Black" panose="020B0A04020102020204" pitchFamily="34" charset="0"/>
              </a:rPr>
              <a:t>виспівує</a:t>
            </a:r>
            <a:r>
              <a:rPr lang="ru-RU" b="1" dirty="0">
                <a:latin typeface="Arial Black" panose="020B0A04020102020204" pitchFamily="34" charset="0"/>
              </a:rPr>
              <a:t>, "аж лихо </a:t>
            </a:r>
            <a:r>
              <a:rPr lang="ru-RU" b="1" dirty="0" err="1">
                <a:latin typeface="Arial Black" panose="020B0A04020102020204" pitchFamily="34" charset="0"/>
              </a:rPr>
              <a:t>сміється</a:t>
            </a:r>
            <a:r>
              <a:rPr lang="ru-RU" b="1" dirty="0">
                <a:latin typeface="Arial Black" panose="020B0A04020102020204" pitchFamily="34" charset="0"/>
              </a:rPr>
              <a:t>", </a:t>
            </a:r>
          </a:p>
          <a:p>
            <a:pPr algn="ctr"/>
            <a:r>
              <a:rPr lang="ru-RU" b="1" dirty="0" err="1">
                <a:latin typeface="Arial Black" panose="020B0A04020102020204" pitchFamily="34" charset="0"/>
              </a:rPr>
              <a:t>бо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ніхто</a:t>
            </a:r>
            <a:r>
              <a:rPr lang="ru-RU" b="1" dirty="0">
                <a:latin typeface="Arial Black" panose="020B0A04020102020204" pitchFamily="34" charset="0"/>
              </a:rPr>
              <a:t> не </a:t>
            </a:r>
            <a:r>
              <a:rPr lang="ru-RU" b="1" dirty="0" err="1">
                <a:latin typeface="Arial Black" panose="020B0A04020102020204" pitchFamily="34" charset="0"/>
              </a:rPr>
              <a:t>рятує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неньку</a:t>
            </a:r>
            <a:r>
              <a:rPr lang="ru-RU" b="1" dirty="0">
                <a:latin typeface="Arial Black" panose="020B0A04020102020204" pitchFamily="34" charset="0"/>
              </a:rPr>
              <a:t> — </a:t>
            </a:r>
            <a:r>
              <a:rPr lang="ru-RU" b="1" dirty="0" err="1">
                <a:latin typeface="Arial Black" panose="020B0A04020102020204" pitchFamily="34" charset="0"/>
              </a:rPr>
              <a:t>Україну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</a:rPr>
              <a:t>гине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Батьківщина</a:t>
            </a:r>
            <a:r>
              <a:rPr lang="ru-RU" b="1" dirty="0">
                <a:latin typeface="Arial Black" panose="020B0A04020102020204" pitchFamily="34" charset="0"/>
              </a:rPr>
              <a:t>, її 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слава, </a:t>
            </a:r>
            <a:r>
              <a:rPr lang="ru-RU" b="1" dirty="0" err="1">
                <a:latin typeface="Arial Black" panose="020B0A04020102020204" pitchFamily="34" charset="0"/>
              </a:rPr>
              <a:t>гине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славне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козацтво</a:t>
            </a:r>
            <a:r>
              <a:rPr lang="ru-RU" b="1" dirty="0"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089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588368"/>
            <a:ext cx="4572000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err="1"/>
              <a:t>Українців</a:t>
            </a:r>
            <a:r>
              <a:rPr lang="ru-RU" b="1" dirty="0"/>
              <a:t> на </a:t>
            </a:r>
            <a:r>
              <a:rPr lang="ru-RU" b="1" dirty="0" err="1"/>
              <a:t>власній</a:t>
            </a:r>
            <a:r>
              <a:rPr lang="ru-RU" b="1" dirty="0"/>
              <a:t> </a:t>
            </a:r>
            <a:r>
              <a:rPr lang="ru-RU" b="1" dirty="0" err="1"/>
              <a:t>землі</a:t>
            </a:r>
            <a:r>
              <a:rPr lang="ru-RU" b="1" dirty="0"/>
              <a:t> </a:t>
            </a:r>
            <a:r>
              <a:rPr lang="ru-RU" b="1" dirty="0" err="1"/>
              <a:t>переслідують</a:t>
            </a:r>
            <a:r>
              <a:rPr lang="ru-RU" b="1" dirty="0"/>
              <a:t> за </a:t>
            </a:r>
            <a:r>
              <a:rPr lang="ru-RU" b="1" dirty="0" err="1"/>
              <a:t>віру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b="1" dirty="0" smtClean="0"/>
              <a:t>"</a:t>
            </a:r>
            <a:r>
              <a:rPr lang="ru-RU" b="1" dirty="0" err="1"/>
              <a:t>Виростають</a:t>
            </a:r>
            <a:r>
              <a:rPr lang="ru-RU" b="1" dirty="0"/>
              <a:t> </a:t>
            </a:r>
            <a:r>
              <a:rPr lang="ru-RU" b="1" dirty="0" err="1"/>
              <a:t>нехрещені</a:t>
            </a:r>
            <a:r>
              <a:rPr lang="ru-RU" b="1" dirty="0"/>
              <a:t> </a:t>
            </a:r>
            <a:r>
              <a:rPr lang="ru-RU" b="1" dirty="0" err="1"/>
              <a:t>козацькії</a:t>
            </a:r>
            <a:r>
              <a:rPr lang="ru-RU" b="1" dirty="0"/>
              <a:t> </a:t>
            </a:r>
            <a:r>
              <a:rPr lang="ru-RU" b="1" dirty="0" err="1"/>
              <a:t>діти</a:t>
            </a:r>
            <a:r>
              <a:rPr lang="ru-RU" b="1" dirty="0"/>
              <a:t>; </a:t>
            </a:r>
            <a:r>
              <a:rPr lang="ru-RU" b="1" dirty="0" err="1"/>
              <a:t>кохаються</a:t>
            </a:r>
            <a:r>
              <a:rPr lang="ru-RU" b="1" dirty="0"/>
              <a:t> </a:t>
            </a:r>
            <a:r>
              <a:rPr lang="ru-RU" b="1" dirty="0" err="1"/>
              <a:t>невінчані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без </a:t>
            </a:r>
            <a:r>
              <a:rPr lang="ru-RU" b="1" dirty="0"/>
              <a:t>попа </a:t>
            </a:r>
            <a:r>
              <a:rPr lang="ru-RU" b="1" dirty="0" err="1"/>
              <a:t>ховають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запродана </a:t>
            </a:r>
            <a:r>
              <a:rPr lang="ru-RU" b="1" dirty="0"/>
              <a:t>жидам </a:t>
            </a:r>
            <a:r>
              <a:rPr lang="ru-RU" b="1" dirty="0" err="1"/>
              <a:t>віра</a:t>
            </a:r>
            <a:r>
              <a:rPr lang="ru-RU" b="1" dirty="0"/>
              <a:t>, в </a:t>
            </a:r>
            <a:r>
              <a:rPr lang="ru-RU" b="1" dirty="0" err="1"/>
              <a:t>церкву</a:t>
            </a:r>
            <a:r>
              <a:rPr lang="ru-RU" b="1" dirty="0"/>
              <a:t> не </a:t>
            </a:r>
            <a:r>
              <a:rPr lang="ru-RU" b="1" dirty="0" err="1"/>
              <a:t>пускають</a:t>
            </a:r>
            <a:r>
              <a:rPr lang="ru-RU" b="1" dirty="0"/>
              <a:t>!" </a:t>
            </a:r>
            <a:endParaRPr lang="ru-RU" b="1" dirty="0" smtClean="0"/>
          </a:p>
          <a:p>
            <a:r>
              <a:rPr lang="ru-RU" b="1" dirty="0" smtClean="0"/>
              <a:t>Т</a:t>
            </a:r>
            <a:r>
              <a:rPr lang="ru-RU" b="1" dirty="0"/>
              <a:t>. Шевченко </a:t>
            </a:r>
            <a:r>
              <a:rPr lang="ru-RU" b="1" dirty="0" err="1"/>
              <a:t>згадує</a:t>
            </a:r>
            <a:r>
              <a:rPr lang="ru-RU" b="1" dirty="0"/>
              <a:t> </a:t>
            </a:r>
            <a:r>
              <a:rPr lang="ru-RU" b="1" dirty="0" err="1"/>
              <a:t>поразку</a:t>
            </a:r>
            <a:r>
              <a:rPr lang="ru-RU" b="1" dirty="0"/>
              <a:t> </a:t>
            </a:r>
            <a:r>
              <a:rPr lang="ru-RU" b="1" dirty="0" err="1"/>
              <a:t>нашого</a:t>
            </a:r>
            <a:r>
              <a:rPr lang="ru-RU" b="1" dirty="0"/>
              <a:t> народу в </a:t>
            </a:r>
            <a:r>
              <a:rPr lang="ru-RU" b="1" dirty="0" err="1"/>
              <a:t>повстаннях</a:t>
            </a:r>
            <a:r>
              <a:rPr lang="ru-RU" b="1" dirty="0"/>
              <a:t>, </a:t>
            </a:r>
            <a:r>
              <a:rPr lang="ru-RU" b="1" dirty="0" err="1"/>
              <a:t>очолюваних</a:t>
            </a:r>
            <a:r>
              <a:rPr lang="ru-RU" b="1" dirty="0"/>
              <a:t> </a:t>
            </a:r>
            <a:r>
              <a:rPr lang="ru-RU" b="1" dirty="0" err="1"/>
              <a:t>Наливайком</a:t>
            </a:r>
            <a:r>
              <a:rPr lang="ru-RU" b="1" dirty="0"/>
              <a:t> і </a:t>
            </a:r>
            <a:r>
              <a:rPr lang="ru-RU" b="1" dirty="0" err="1"/>
              <a:t>Павлюком</a:t>
            </a:r>
            <a:r>
              <a:rPr lang="ru-RU" b="1" dirty="0"/>
              <a:t>.</a:t>
            </a: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ÑÐ¾ÑÐ¾ Ð±Ð¸ÑÐ²Ð¸ Ð¿ÑÐ´ Ð¿ÐµÑÐµÑÑÐ»Ð°Ð²Ð° ÑÐ°ÑÐ°ÑÐ° ÑÑÑÑÐ¸Ð»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311"/>
            <a:ext cx="400433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898" y="4047455"/>
            <a:ext cx="813954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Сплюндрована поляками Україна, понівечені рідні землі роз'ятрюють серце Тараса </a:t>
            </a:r>
            <a:r>
              <a:rPr lang="uk-UA" b="1" dirty="0" err="1"/>
              <a:t>Трясила</a:t>
            </a:r>
            <a:r>
              <a:rPr lang="uk-UA" b="1" dirty="0"/>
              <a:t>, тому він обзивається гіркими сльозами:</a:t>
            </a:r>
            <a:endParaRPr lang="ru-RU" b="1" dirty="0"/>
          </a:p>
          <a:p>
            <a:pPr algn="ctr"/>
            <a:r>
              <a:rPr lang="uk-UA" b="1" dirty="0"/>
              <a:t> "Бідна моя Україно, стоптана ляхами!"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694" y="-48426"/>
            <a:ext cx="9144000" cy="571480"/>
            <a:chOff x="0" y="5765416"/>
            <a:chExt cx="9144000" cy="1092584"/>
          </a:xfrm>
        </p:grpSpPr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145622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92371"/>
            <a:ext cx="871296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Тужливий</a:t>
            </a:r>
            <a:r>
              <a:rPr lang="ru-RU" b="1" dirty="0" smtClean="0"/>
              <a:t> </a:t>
            </a:r>
            <a:r>
              <a:rPr lang="ru-RU" b="1" dirty="0" err="1"/>
              <a:t>спів</a:t>
            </a:r>
            <a:r>
              <a:rPr lang="ru-RU" b="1" dirty="0"/>
              <a:t> кобзаря про </a:t>
            </a:r>
            <a:r>
              <a:rPr lang="ru-RU" b="1" dirty="0" err="1"/>
              <a:t>важку</a:t>
            </a:r>
            <a:r>
              <a:rPr lang="ru-RU" b="1" dirty="0"/>
              <a:t> долю України, в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"</a:t>
            </a:r>
            <a:r>
              <a:rPr lang="ru-RU" b="1" dirty="0" err="1"/>
              <a:t>мовчать</a:t>
            </a:r>
            <a:r>
              <a:rPr lang="ru-RU" b="1" dirty="0"/>
              <a:t> гори, </a:t>
            </a:r>
            <a:r>
              <a:rPr lang="ru-RU" b="1" dirty="0" err="1"/>
              <a:t>грає</a:t>
            </a:r>
            <a:r>
              <a:rPr lang="ru-RU" b="1" dirty="0"/>
              <a:t> море, </a:t>
            </a:r>
            <a:r>
              <a:rPr lang="ru-RU" b="1" dirty="0" err="1"/>
              <a:t>могили</a:t>
            </a:r>
            <a:r>
              <a:rPr lang="ru-RU" b="1" dirty="0"/>
              <a:t> </a:t>
            </a:r>
            <a:r>
              <a:rPr lang="ru-RU" b="1" dirty="0" err="1"/>
              <a:t>сумують</a:t>
            </a:r>
            <a:r>
              <a:rPr lang="ru-RU" b="1" dirty="0"/>
              <a:t>,</a:t>
            </a:r>
          </a:p>
          <a:p>
            <a:pPr algn="ctr"/>
            <a:r>
              <a:rPr lang="ru-RU" b="1" dirty="0"/>
              <a:t>а над </a:t>
            </a:r>
            <a:r>
              <a:rPr lang="ru-RU" b="1" dirty="0" err="1"/>
              <a:t>дітьми</a:t>
            </a:r>
            <a:r>
              <a:rPr lang="ru-RU" b="1" dirty="0"/>
              <a:t> </a:t>
            </a:r>
            <a:r>
              <a:rPr lang="ru-RU" b="1" dirty="0" err="1"/>
              <a:t>козацькими</a:t>
            </a:r>
            <a:r>
              <a:rPr lang="ru-RU" b="1" dirty="0"/>
              <a:t> </a:t>
            </a:r>
            <a:r>
              <a:rPr lang="ru-RU" b="1" dirty="0" err="1"/>
              <a:t>поганці</a:t>
            </a:r>
            <a:r>
              <a:rPr lang="ru-RU" b="1" dirty="0"/>
              <a:t> </a:t>
            </a:r>
            <a:r>
              <a:rPr lang="ru-RU" b="1" dirty="0" err="1"/>
              <a:t>панують</a:t>
            </a:r>
            <a:r>
              <a:rPr lang="ru-RU" b="1" dirty="0"/>
              <a:t>", </a:t>
            </a:r>
          </a:p>
          <a:p>
            <a:pPr algn="ctr"/>
            <a:r>
              <a:rPr lang="ru-RU" b="1" dirty="0" err="1"/>
              <a:t>переплітається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оповіддю</a:t>
            </a:r>
            <a:r>
              <a:rPr lang="ru-RU" b="1" dirty="0"/>
              <a:t> про Тараса </a:t>
            </a:r>
            <a:r>
              <a:rPr lang="ru-RU" b="1" dirty="0" err="1"/>
              <a:t>Трясила</a:t>
            </a:r>
            <a:r>
              <a:rPr lang="ru-RU" b="1" dirty="0"/>
              <a:t> — народного ватажка,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здійняв</a:t>
            </a:r>
            <a:r>
              <a:rPr lang="ru-RU" b="1" dirty="0"/>
              <a:t> </a:t>
            </a:r>
            <a:r>
              <a:rPr lang="ru-RU" b="1" dirty="0" err="1"/>
              <a:t>повстання</a:t>
            </a:r>
            <a:r>
              <a:rPr lang="ru-RU" b="1" dirty="0"/>
              <a:t>, </a:t>
            </a:r>
            <a:r>
              <a:rPr lang="ru-RU" b="1" dirty="0" err="1"/>
              <a:t>аби</a:t>
            </a:r>
            <a:r>
              <a:rPr lang="ru-RU" b="1" dirty="0"/>
              <a:t> </a:t>
            </a:r>
            <a:r>
              <a:rPr lang="ru-RU" b="1" dirty="0" err="1"/>
              <a:t>рятувати</a:t>
            </a:r>
            <a:r>
              <a:rPr lang="ru-RU" b="1" dirty="0"/>
              <a:t> </a:t>
            </a:r>
            <a:r>
              <a:rPr lang="ru-RU" b="1" dirty="0" err="1"/>
              <a:t>народну</a:t>
            </a:r>
            <a:r>
              <a:rPr lang="ru-RU" b="1" dirty="0"/>
              <a:t> </a:t>
            </a:r>
            <a:r>
              <a:rPr lang="ru-RU" b="1" dirty="0" err="1"/>
              <a:t>віру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загарбників</a:t>
            </a:r>
            <a:r>
              <a:rPr lang="ru-RU" b="1" dirty="0"/>
              <a:t>. </a:t>
            </a:r>
          </a:p>
        </p:txBody>
      </p:sp>
      <p:pic>
        <p:nvPicPr>
          <p:cNvPr id="6148" name="Picture 4" descr="Ð ÐµÐ·ÑÐ»ÑÑÐ°Ñ Ð¿Ð¾ÑÑÐºÑ Ð·Ð¾Ð±ÑÐ°Ð¶ÐµÐ½Ñ Ð·Ð° Ð·Ð°Ð¿Ð¸ÑÐ¾Ð¼ &quot;ÑÐ¾ÑÐ¾ Ð±Ð¸ÑÐ²Ð¸ Ð¿ÑÐ´ Ð¿ÐµÑÐµÑÑÐ»Ð°Ð²Ð°ÑÐ°ÑÐ°ÑÐ° ÑÑÑÑÐ¸Ð»Ð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6212025" cy="37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2447600"/>
            <a:ext cx="237626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Страшний</a:t>
            </a:r>
            <a:r>
              <a:rPr lang="ru-RU" b="1" dirty="0"/>
              <a:t> </a:t>
            </a:r>
            <a:r>
              <a:rPr lang="ru-RU" b="1" dirty="0" err="1"/>
              <a:t>бій</a:t>
            </a:r>
            <a:r>
              <a:rPr lang="ru-RU" b="1" dirty="0"/>
              <a:t> </a:t>
            </a:r>
            <a:r>
              <a:rPr lang="ru-RU" b="1" dirty="0" err="1"/>
              <a:t>прийняв</a:t>
            </a:r>
            <a:r>
              <a:rPr lang="ru-RU" b="1" dirty="0"/>
              <a:t> </a:t>
            </a:r>
            <a:r>
              <a:rPr lang="ru-RU" b="1" dirty="0" err="1"/>
              <a:t>Трясило</a:t>
            </a:r>
            <a:r>
              <a:rPr lang="ru-RU" b="1" dirty="0"/>
              <a:t>, </a:t>
            </a:r>
          </a:p>
          <a:p>
            <a:pPr algn="ctr"/>
            <a:r>
              <a:rPr lang="ru-RU" b="1" dirty="0"/>
              <a:t>три </a:t>
            </a:r>
            <a:r>
              <a:rPr lang="ru-RU" b="1" dirty="0" err="1"/>
              <a:t>дні</a:t>
            </a:r>
            <a:r>
              <a:rPr lang="ru-RU" b="1" dirty="0"/>
              <a:t> й три </a:t>
            </a:r>
            <a:r>
              <a:rPr lang="ru-RU" b="1" dirty="0" err="1"/>
              <a:t>ночі</a:t>
            </a:r>
            <a:r>
              <a:rPr lang="ru-RU" b="1" dirty="0"/>
              <a:t> </a:t>
            </a:r>
            <a:r>
              <a:rPr lang="ru-RU" b="1" dirty="0" err="1"/>
              <a:t>тривала</a:t>
            </a:r>
            <a:r>
              <a:rPr lang="ru-RU" b="1" dirty="0"/>
              <a:t> битва,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/>
              <a:t>Лимана до </a:t>
            </a:r>
            <a:r>
              <a:rPr lang="ru-RU" b="1" dirty="0" err="1"/>
              <a:t>Трубайла</a:t>
            </a:r>
            <a:endParaRPr lang="ru-RU" b="1" dirty="0"/>
          </a:p>
          <a:p>
            <a:pPr algn="ctr"/>
            <a:r>
              <a:rPr lang="ru-RU" b="1" dirty="0"/>
              <a:t>"трупом поле </a:t>
            </a:r>
            <a:r>
              <a:rPr lang="ru-RU" b="1" dirty="0" err="1"/>
              <a:t>крилось</a:t>
            </a:r>
            <a:r>
              <a:rPr lang="ru-RU" b="1" dirty="0"/>
              <a:t>". </a:t>
            </a:r>
          </a:p>
          <a:p>
            <a:pPr algn="ctr"/>
            <a:r>
              <a:rPr lang="ru-RU" b="1" dirty="0" err="1"/>
              <a:t>Ізнемігся</a:t>
            </a:r>
            <a:r>
              <a:rPr lang="ru-RU" b="1" dirty="0"/>
              <a:t> </a:t>
            </a:r>
            <a:r>
              <a:rPr lang="ru-RU" b="1" dirty="0" err="1"/>
              <a:t>козак</a:t>
            </a:r>
            <a:r>
              <a:rPr lang="ru-RU" b="1" dirty="0"/>
              <a:t> і </a:t>
            </a:r>
            <a:r>
              <a:rPr lang="ru-RU" b="1" dirty="0" err="1"/>
              <a:t>зажурився</a:t>
            </a:r>
            <a:r>
              <a:rPr lang="ru-RU" b="1" dirty="0"/>
              <a:t>, </a:t>
            </a:r>
          </a:p>
          <a:p>
            <a:pPr algn="ctr"/>
            <a:r>
              <a:rPr lang="ru-RU" b="1" dirty="0"/>
              <a:t>а ляхи </a:t>
            </a:r>
            <a:r>
              <a:rPr lang="ru-RU" b="1" dirty="0" err="1"/>
              <a:t>зраділи</a:t>
            </a:r>
            <a:r>
              <a:rPr lang="ru-RU" b="1" dirty="0"/>
              <a:t>, почали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святкувати</a:t>
            </a:r>
            <a:r>
              <a:rPr lang="ru-RU" b="1" dirty="0"/>
              <a:t> перемогу.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-99392"/>
            <a:ext cx="9144000" cy="571480"/>
            <a:chOff x="0" y="5765416"/>
            <a:chExt cx="9144000" cy="1092584"/>
          </a:xfrm>
        </p:grpSpPr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7283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807617"/>
            <a:ext cx="3600400" cy="50783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Тож</a:t>
            </a:r>
            <a:r>
              <a:rPr lang="ru-RU" b="1" dirty="0"/>
              <a:t> Тарас </a:t>
            </a:r>
            <a:r>
              <a:rPr lang="ru-RU" b="1" dirty="0" err="1"/>
              <a:t>вирішив</a:t>
            </a:r>
            <a:r>
              <a:rPr lang="ru-RU" b="1" dirty="0"/>
              <a:t> </a:t>
            </a:r>
            <a:r>
              <a:rPr lang="ru-RU" b="1" dirty="0" err="1"/>
              <a:t>зібрати</a:t>
            </a:r>
            <a:r>
              <a:rPr lang="ru-RU" b="1" dirty="0"/>
              <a:t> на раду </a:t>
            </a:r>
            <a:r>
              <a:rPr lang="ru-RU" b="1" dirty="0" err="1"/>
              <a:t>отаманів-товаришів</a:t>
            </a:r>
            <a:r>
              <a:rPr lang="ru-RU" b="1" dirty="0"/>
              <a:t>, з </a:t>
            </a:r>
            <a:r>
              <a:rPr lang="ru-RU" b="1" dirty="0" err="1"/>
              <a:t>якими</a:t>
            </a:r>
            <a:r>
              <a:rPr lang="ru-RU" b="1" dirty="0"/>
              <a:t> й постановив,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Нехай, </a:t>
            </a:r>
            <a:r>
              <a:rPr lang="ru-RU" b="1" dirty="0" err="1"/>
              <a:t>кляті</a:t>
            </a:r>
            <a:r>
              <a:rPr lang="ru-RU" b="1" dirty="0"/>
              <a:t>, </a:t>
            </a:r>
            <a:r>
              <a:rPr lang="ru-RU" b="1" dirty="0" err="1"/>
              <a:t>бенкетують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err="1" smtClean="0"/>
              <a:t>поки</a:t>
            </a:r>
            <a:r>
              <a:rPr lang="ru-RU" b="1" dirty="0" smtClean="0"/>
              <a:t> </a:t>
            </a:r>
            <a:r>
              <a:rPr lang="ru-RU" b="1" dirty="0" err="1"/>
              <a:t>сонце</a:t>
            </a:r>
            <a:r>
              <a:rPr lang="ru-RU" b="1" dirty="0"/>
              <a:t> </a:t>
            </a:r>
            <a:r>
              <a:rPr lang="ru-RU" b="1" dirty="0" err="1"/>
              <a:t>зайде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smtClean="0"/>
              <a:t>а </a:t>
            </a:r>
            <a:r>
              <a:rPr lang="ru-RU" b="1" dirty="0" err="1"/>
              <a:t>ніч-мати</a:t>
            </a:r>
            <a:r>
              <a:rPr lang="ru-RU" b="1" dirty="0"/>
              <a:t> </a:t>
            </a:r>
            <a:r>
              <a:rPr lang="ru-RU" b="1" dirty="0" err="1"/>
              <a:t>дасть</a:t>
            </a:r>
            <a:r>
              <a:rPr lang="ru-RU" b="1" dirty="0"/>
              <a:t> </a:t>
            </a:r>
            <a:r>
              <a:rPr lang="ru-RU" b="1" dirty="0" err="1"/>
              <a:t>пораду</a:t>
            </a:r>
            <a:r>
              <a:rPr lang="ru-RU" b="1" dirty="0"/>
              <a:t>, — </a:t>
            </a:r>
            <a:endParaRPr lang="ru-RU" b="1" dirty="0" smtClean="0"/>
          </a:p>
          <a:p>
            <a:pPr algn="ctr"/>
            <a:r>
              <a:rPr lang="ru-RU" b="1" dirty="0" err="1" smtClean="0"/>
              <a:t>козак</a:t>
            </a:r>
            <a:r>
              <a:rPr lang="ru-RU" b="1" dirty="0" smtClean="0"/>
              <a:t> </a:t>
            </a:r>
            <a:r>
              <a:rPr lang="ru-RU" b="1" dirty="0"/>
              <a:t>Ляха </a:t>
            </a:r>
            <a:r>
              <a:rPr lang="ru-RU" b="1" dirty="0" err="1"/>
              <a:t>знайде</a:t>
            </a:r>
            <a:r>
              <a:rPr lang="ru-RU" b="1" dirty="0"/>
              <a:t>". </a:t>
            </a:r>
            <a:endParaRPr lang="ru-RU" b="1" dirty="0" smtClean="0"/>
          </a:p>
          <a:p>
            <a:pPr algn="ctr"/>
            <a:r>
              <a:rPr lang="ru-RU" b="1" dirty="0" smtClean="0"/>
              <a:t>Напали </a:t>
            </a:r>
            <a:r>
              <a:rPr lang="ru-RU" b="1" dirty="0" err="1"/>
              <a:t>козаки</a:t>
            </a:r>
            <a:r>
              <a:rPr lang="ru-RU" b="1" dirty="0"/>
              <a:t> на </a:t>
            </a:r>
            <a:r>
              <a:rPr lang="ru-RU" b="1" dirty="0" err="1"/>
              <a:t>ляхів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err="1" smtClean="0"/>
              <a:t>ревнула</a:t>
            </a:r>
            <a:r>
              <a:rPr lang="ru-RU" b="1" dirty="0" smtClean="0"/>
              <a:t> </a:t>
            </a:r>
            <a:r>
              <a:rPr lang="ru-RU" b="1" dirty="0" err="1"/>
              <a:t>гармата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 err="1"/>
              <a:t>прокинулись</a:t>
            </a:r>
            <a:r>
              <a:rPr lang="ru-RU" b="1" dirty="0"/>
              <a:t> </a:t>
            </a:r>
            <a:r>
              <a:rPr lang="ru-RU" b="1" dirty="0" err="1"/>
              <a:t>ляшки</a:t>
            </a:r>
            <a:r>
              <a:rPr lang="ru-RU" b="1" dirty="0"/>
              <a:t>-панки — </a:t>
            </a:r>
            <a:r>
              <a:rPr lang="ru-RU" b="1" dirty="0" err="1"/>
              <a:t>нікуди</a:t>
            </a:r>
            <a:r>
              <a:rPr lang="ru-RU" b="1" dirty="0"/>
              <a:t> </a:t>
            </a:r>
            <a:r>
              <a:rPr lang="ru-RU" b="1" dirty="0" err="1"/>
              <a:t>втікати</a:t>
            </a:r>
            <a:r>
              <a:rPr lang="ru-RU" b="1" dirty="0"/>
              <a:t>!" </a:t>
            </a:r>
            <a:endParaRPr lang="ru-RU" b="1" dirty="0" smtClean="0"/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ранок </a:t>
            </a:r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b="1" dirty="0" err="1"/>
              <a:t>промені</a:t>
            </a:r>
            <a:r>
              <a:rPr lang="ru-RU" b="1" dirty="0"/>
              <a:t> </a:t>
            </a:r>
            <a:r>
              <a:rPr lang="ru-RU" b="1" dirty="0" err="1"/>
              <a:t>сонця</a:t>
            </a:r>
            <a:r>
              <a:rPr lang="ru-RU" b="1" dirty="0"/>
              <a:t> </a:t>
            </a:r>
            <a:r>
              <a:rPr lang="ru-RU" b="1" dirty="0" err="1"/>
              <a:t>освітили</a:t>
            </a:r>
            <a:r>
              <a:rPr lang="ru-RU" b="1" dirty="0"/>
              <a:t> </a:t>
            </a:r>
            <a:r>
              <a:rPr lang="ru-RU" b="1" dirty="0" err="1"/>
              <a:t>вбитих</a:t>
            </a:r>
            <a:r>
              <a:rPr lang="ru-RU" b="1" dirty="0"/>
              <a:t> </a:t>
            </a:r>
            <a:r>
              <a:rPr lang="ru-RU" b="1" dirty="0" err="1"/>
              <a:t>ворогів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ляхів</a:t>
            </a:r>
            <a:r>
              <a:rPr lang="ru-RU" b="1" dirty="0"/>
              <a:t> </a:t>
            </a:r>
            <a:r>
              <a:rPr lang="ru-RU" b="1" dirty="0" err="1"/>
              <a:t>налетіли</a:t>
            </a:r>
            <a:r>
              <a:rPr lang="ru-RU" b="1" dirty="0"/>
              <a:t> </a:t>
            </a:r>
            <a:r>
              <a:rPr lang="ru-RU" b="1" dirty="0" err="1"/>
              <a:t>чорні</a:t>
            </a:r>
            <a:r>
              <a:rPr lang="ru-RU" b="1" dirty="0"/>
              <a:t> </a:t>
            </a:r>
            <a:r>
              <a:rPr lang="ru-RU" b="1" dirty="0" err="1"/>
              <a:t>круки</a:t>
            </a:r>
            <a:r>
              <a:rPr lang="ru-RU" b="1" dirty="0"/>
              <a:t> — символ </a:t>
            </a:r>
            <a:r>
              <a:rPr lang="ru-RU" b="1" dirty="0" err="1"/>
              <a:t>смерті</a:t>
            </a:r>
            <a:r>
              <a:rPr lang="ru-RU" b="1" dirty="0"/>
              <a:t>, </a:t>
            </a:r>
            <a:endParaRPr lang="ru-RU" b="1" dirty="0" smtClean="0"/>
          </a:p>
          <a:p>
            <a:pPr algn="ctr"/>
            <a:r>
              <a:rPr lang="ru-RU" b="1" dirty="0" smtClean="0"/>
              <a:t>а </a:t>
            </a:r>
            <a:r>
              <a:rPr lang="ru-RU" b="1" dirty="0" err="1"/>
              <a:t>козацтво</a:t>
            </a:r>
            <a:r>
              <a:rPr lang="ru-RU" b="1" dirty="0"/>
              <a:t> </a:t>
            </a:r>
            <a:r>
              <a:rPr lang="ru-RU" b="1" dirty="0" err="1"/>
              <a:t>заспівало</a:t>
            </a:r>
            <a:r>
              <a:rPr lang="ru-RU" b="1" dirty="0"/>
              <a:t> </a:t>
            </a:r>
            <a:r>
              <a:rPr lang="ru-RU" b="1" dirty="0" err="1"/>
              <a:t>пісню</a:t>
            </a:r>
            <a:r>
              <a:rPr lang="ru-RU" b="1" dirty="0"/>
              <a:t> про </a:t>
            </a:r>
            <a:r>
              <a:rPr lang="ru-RU" b="1" dirty="0" err="1"/>
              <a:t>ніч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стала славною для </a:t>
            </a:r>
            <a:r>
              <a:rPr lang="ru-RU" b="1" dirty="0" err="1"/>
              <a:t>всієї</a:t>
            </a:r>
            <a:r>
              <a:rPr lang="ru-RU" b="1" dirty="0"/>
              <a:t> України, </a:t>
            </a:r>
            <a:r>
              <a:rPr lang="ru-RU" b="1" dirty="0" err="1"/>
              <a:t>бо</a:t>
            </a:r>
            <a:r>
              <a:rPr lang="ru-RU" b="1" dirty="0"/>
              <a:t> приспала </a:t>
            </a:r>
            <a:r>
              <a:rPr lang="ru-RU" b="1" dirty="0" err="1"/>
              <a:t>поляків</a:t>
            </a:r>
            <a:r>
              <a:rPr lang="ru-RU" b="1" dirty="0"/>
              <a:t>.</a:t>
            </a: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ÑÐ¾ÑÐ¾ Ð±Ð¸ÑÐ²Ð¸ Ð¿ÑÐ´ Ð¿ÐµÑÐµÑÑÐ»Ð°Ð²Ð° ÑÐ°ÑÐ°ÑÐ° ÑÑÑÑÐ¸Ð»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7" y="792742"/>
            <a:ext cx="4632196" cy="30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e.org.ua/wp-content/uploads/2014/10/1025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09" y="3501008"/>
            <a:ext cx="1971351" cy="25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73737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764704"/>
            <a:ext cx="5886400" cy="52629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Кобзар</a:t>
            </a:r>
            <a:r>
              <a:rPr lang="ru-RU" sz="2400" dirty="0"/>
              <a:t> </a:t>
            </a:r>
            <a:r>
              <a:rPr lang="ru-RU" sz="2400" dirty="0" err="1"/>
              <a:t>закінчує</a:t>
            </a:r>
            <a:r>
              <a:rPr lang="ru-RU" sz="2400" dirty="0"/>
              <a:t> свою </a:t>
            </a:r>
            <a:r>
              <a:rPr lang="ru-RU" sz="2400" dirty="0" err="1"/>
              <a:t>оповідь</a:t>
            </a:r>
            <a:r>
              <a:rPr lang="ru-RU" sz="2400" dirty="0"/>
              <a:t> про </a:t>
            </a:r>
            <a:r>
              <a:rPr lang="ru-RU" sz="2400" dirty="0" err="1"/>
              <a:t>давнє</a:t>
            </a:r>
            <a:r>
              <a:rPr lang="ru-RU" sz="2400" dirty="0"/>
              <a:t> </a:t>
            </a:r>
            <a:r>
              <a:rPr lang="ru-RU" sz="2400" dirty="0" err="1"/>
              <a:t>минуле</a:t>
            </a:r>
            <a:r>
              <a:rPr lang="ru-RU" sz="2400" dirty="0"/>
              <a:t>,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непокоїть</a:t>
            </a:r>
            <a:r>
              <a:rPr lang="ru-RU" sz="2400" dirty="0"/>
              <a:t> доля України, її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сьогодні</a:t>
            </a:r>
            <a:r>
              <a:rPr lang="ru-RU" sz="2400" dirty="0"/>
              <a:t>. Не </a:t>
            </a:r>
            <a:r>
              <a:rPr lang="ru-RU" sz="2400" dirty="0" err="1"/>
              <a:t>вщухає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біль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не все </a:t>
            </a:r>
            <a:r>
              <a:rPr lang="ru-RU" sz="2400" dirty="0" err="1"/>
              <a:t>гаразд</a:t>
            </a:r>
            <a:r>
              <a:rPr lang="ru-RU" sz="2400" dirty="0"/>
              <a:t> на </a:t>
            </a:r>
            <a:r>
              <a:rPr lang="ru-RU" sz="2400" dirty="0" err="1"/>
              <a:t>рідній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Докором</a:t>
            </a:r>
            <a:r>
              <a:rPr lang="ru-RU" sz="2400" dirty="0"/>
              <a:t> до </a:t>
            </a:r>
            <a:r>
              <a:rPr lang="ru-RU" sz="2400" dirty="0" err="1"/>
              <a:t>бездіяльності</a:t>
            </a:r>
            <a:r>
              <a:rPr lang="ru-RU" sz="2400" dirty="0"/>
              <a:t>, </a:t>
            </a:r>
            <a:r>
              <a:rPr lang="ru-RU" sz="2400" dirty="0" err="1"/>
              <a:t>безвідповідальності</a:t>
            </a:r>
            <a:r>
              <a:rPr lang="ru-RU" sz="2400" dirty="0"/>
              <a:t>, </a:t>
            </a:r>
            <a:r>
              <a:rPr lang="ru-RU" sz="2400" dirty="0" err="1"/>
              <a:t>байдужості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земляків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через </a:t>
            </a:r>
            <a:r>
              <a:rPr lang="ru-RU" sz="2400" dirty="0" err="1"/>
              <a:t>століття</a:t>
            </a:r>
            <a:r>
              <a:rPr lang="ru-RU" sz="2400" dirty="0"/>
              <a:t> доноситься й до нас, звучать слова: "Нехай буде </a:t>
            </a:r>
            <a:r>
              <a:rPr lang="ru-RU" sz="2400" dirty="0" err="1"/>
              <a:t>отакечки</a:t>
            </a:r>
            <a:r>
              <a:rPr lang="ru-RU" sz="2400" dirty="0" smtClean="0"/>
              <a:t>!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/>
              <a:t>Сидіть</a:t>
            </a:r>
            <a:r>
              <a:rPr lang="ru-RU" sz="2400" dirty="0"/>
              <a:t>, </a:t>
            </a:r>
            <a:r>
              <a:rPr lang="ru-RU" sz="2400" dirty="0" err="1"/>
              <a:t>діти</a:t>
            </a:r>
            <a:r>
              <a:rPr lang="ru-RU" sz="2400" dirty="0"/>
              <a:t>, у запечку". </a:t>
            </a:r>
            <a:endParaRPr lang="ru-RU" sz="2400" dirty="0" smtClean="0"/>
          </a:p>
          <a:p>
            <a:pPr algn="ctr"/>
            <a:r>
              <a:rPr lang="ru-RU" sz="2400" dirty="0" smtClean="0"/>
              <a:t>Як </a:t>
            </a:r>
            <a:r>
              <a:rPr lang="ru-RU" sz="2400" dirty="0" err="1"/>
              <a:t>бачимо</a:t>
            </a:r>
            <a:r>
              <a:rPr lang="ru-RU" sz="2400" dirty="0"/>
              <a:t>, Т. </a:t>
            </a:r>
            <a:r>
              <a:rPr lang="ru-RU" sz="2400" dirty="0" err="1"/>
              <a:t>Шевченка</a:t>
            </a:r>
            <a:r>
              <a:rPr lang="ru-RU" sz="2400" dirty="0"/>
              <a:t> 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хвилювала</a:t>
            </a:r>
            <a:r>
              <a:rPr lang="ru-RU" sz="2400" dirty="0"/>
              <a:t> доля </a:t>
            </a:r>
            <a:r>
              <a:rPr lang="ru-RU" sz="2400" dirty="0" err="1"/>
              <a:t>Батьківщини</a:t>
            </a:r>
            <a:r>
              <a:rPr lang="ru-RU" sz="2400" dirty="0"/>
              <a:t>, її </a:t>
            </a:r>
            <a:r>
              <a:rPr lang="ru-RU" sz="2400" dirty="0" err="1"/>
              <a:t>майбутнє</a:t>
            </a:r>
            <a:r>
              <a:rPr lang="ru-RU" sz="2400" dirty="0"/>
              <a:t>, тому </a:t>
            </a:r>
            <a:r>
              <a:rPr lang="ru-RU" sz="2400" dirty="0" err="1"/>
              <a:t>він</a:t>
            </a:r>
            <a:r>
              <a:rPr lang="ru-RU" sz="2400" dirty="0"/>
              <a:t> закликав </a:t>
            </a:r>
            <a:r>
              <a:rPr lang="ru-RU" sz="2400" dirty="0" err="1"/>
              <a:t>сучасників</a:t>
            </a:r>
            <a:r>
              <a:rPr lang="ru-RU" sz="2400" dirty="0"/>
              <a:t> </a:t>
            </a:r>
            <a:r>
              <a:rPr lang="ru-RU" sz="2400" dirty="0" err="1"/>
              <a:t>пробудитися</a:t>
            </a:r>
            <a:r>
              <a:rPr lang="ru-RU" sz="2400" dirty="0"/>
              <a:t>, </a:t>
            </a:r>
            <a:r>
              <a:rPr lang="ru-RU" sz="2400" dirty="0" err="1"/>
              <a:t>віднайти</a:t>
            </a:r>
            <a:r>
              <a:rPr lang="ru-RU" sz="2400" dirty="0"/>
              <a:t> </a:t>
            </a:r>
            <a:r>
              <a:rPr lang="ru-RU" sz="2400" dirty="0" err="1"/>
              <a:t>загублене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власної</a:t>
            </a:r>
            <a:r>
              <a:rPr lang="ru-RU" sz="2400" dirty="0"/>
              <a:t> </a:t>
            </a:r>
            <a:r>
              <a:rPr lang="ru-RU" sz="2400" dirty="0" err="1"/>
              <a:t>гідності</a:t>
            </a:r>
            <a:r>
              <a:rPr lang="ru-RU" sz="2400" dirty="0"/>
              <a:t>, яке </a:t>
            </a:r>
            <a:r>
              <a:rPr lang="ru-RU" sz="2400" dirty="0" err="1"/>
              <a:t>було</a:t>
            </a:r>
            <a:r>
              <a:rPr lang="ru-RU" sz="2400" dirty="0"/>
              <a:t> в наших </a:t>
            </a:r>
            <a:r>
              <a:rPr lang="ru-RU" sz="2400" dirty="0" err="1"/>
              <a:t>пращурів</a:t>
            </a:r>
            <a:r>
              <a:rPr lang="ru-RU" sz="2400" dirty="0"/>
              <a:t> 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0" y="-51717"/>
            <a:ext cx="9144000" cy="571480"/>
            <a:chOff x="0" y="5765416"/>
            <a:chExt cx="9144000" cy="1092584"/>
          </a:xfrm>
        </p:grpSpPr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955333282"/>
      </p:ext>
    </p:extLst>
  </p:cSld>
  <p:clrMapOvr>
    <a:masterClrMapping/>
  </p:clrMapOvr>
</p:sld>
</file>

<file path=ppt/theme/theme1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81</TotalTime>
  <Words>439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8</cp:revision>
  <cp:lastPrinted>2019-02-10T16:32:00Z</cp:lastPrinted>
  <dcterms:created xsi:type="dcterms:W3CDTF">2019-02-10T12:40:35Z</dcterms:created>
  <dcterms:modified xsi:type="dcterms:W3CDTF">2019-02-10T16:39:47Z</dcterms:modified>
</cp:coreProperties>
</file>