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312" r:id="rId2"/>
    <p:sldId id="314" r:id="rId3"/>
    <p:sldId id="313" r:id="rId4"/>
    <p:sldId id="299" r:id="rId5"/>
    <p:sldId id="300" r:id="rId6"/>
    <p:sldId id="302" r:id="rId7"/>
    <p:sldId id="303" r:id="rId8"/>
    <p:sldId id="306" r:id="rId9"/>
    <p:sldId id="308" r:id="rId10"/>
    <p:sldId id="304" r:id="rId11"/>
    <p:sldId id="305" r:id="rId12"/>
    <p:sldId id="307" r:id="rId13"/>
    <p:sldId id="309" r:id="rId14"/>
    <p:sldId id="316" r:id="rId15"/>
    <p:sldId id="315" r:id="rId16"/>
  </p:sldIdLst>
  <p:sldSz cx="9144000" cy="6858000" type="screen4x3"/>
  <p:notesSz cx="6858000" cy="9144000"/>
  <p:embeddedFontLst>
    <p:embeddedFont>
      <p:font typeface="Monotype Corsiva" panose="03010101010201010101" pitchFamily="66" charset="0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CC"/>
    <a:srgbClr val="0099FF"/>
    <a:srgbClr val="FF0066"/>
    <a:srgbClr val="4F81BD"/>
    <a:srgbClr val="99CC00"/>
    <a:srgbClr val="FF33CC"/>
    <a:srgbClr val="FF00FF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0"/>
  </p:normalViewPr>
  <p:slideViewPr>
    <p:cSldViewPr>
      <p:cViewPr varScale="1">
        <p:scale>
          <a:sx n="90" d="100"/>
          <a:sy n="90" d="100"/>
        </p:scale>
        <p:origin x="96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6EB87-E2A8-495E-8F02-D6F8C8A6326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A2EF5-06C6-4B4F-BFC2-139002FCE65D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4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547664" y="42930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202124"/>
                </a:solidFill>
                <a:latin typeface="Monotype Corsiva" panose="03010101010201010101" pitchFamily="66" charset="0"/>
              </a:rPr>
              <a:t>        "</a:t>
            </a:r>
            <a:r>
              <a:rPr lang="ru-RU" sz="2400" dirty="0">
                <a:solidFill>
                  <a:srgbClr val="202124"/>
                </a:solidFill>
                <a:latin typeface="Monotype Corsiva" panose="03010101010201010101" pitchFamily="66" charset="0"/>
              </a:rPr>
              <a:t>Люди </a:t>
            </a:r>
            <a:r>
              <a:rPr lang="ru-RU" sz="2400" dirty="0" err="1">
                <a:solidFill>
                  <a:srgbClr val="202124"/>
                </a:solidFill>
                <a:latin typeface="Monotype Corsiva" panose="03010101010201010101" pitchFamily="66" charset="0"/>
              </a:rPr>
              <a:t>перестають</a:t>
            </a:r>
            <a:r>
              <a:rPr lang="ru-RU" sz="2400" dirty="0">
                <a:solidFill>
                  <a:srgbClr val="202124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202124"/>
                </a:solidFill>
                <a:latin typeface="Monotype Corsiva" panose="03010101010201010101" pitchFamily="66" charset="0"/>
              </a:rPr>
              <a:t>мислити</a:t>
            </a:r>
            <a:r>
              <a:rPr lang="ru-RU" sz="2400" dirty="0">
                <a:solidFill>
                  <a:srgbClr val="202124"/>
                </a:solidFill>
                <a:latin typeface="Monotype Corsiva" panose="03010101010201010101" pitchFamily="66" charset="0"/>
              </a:rPr>
              <a:t>, коли </a:t>
            </a:r>
            <a:r>
              <a:rPr lang="ru-RU" sz="2400" dirty="0" err="1">
                <a:solidFill>
                  <a:srgbClr val="202124"/>
                </a:solidFill>
                <a:latin typeface="Monotype Corsiva" panose="03010101010201010101" pitchFamily="66" charset="0"/>
              </a:rPr>
              <a:t>перестають</a:t>
            </a:r>
            <a:r>
              <a:rPr lang="ru-RU" sz="2400" dirty="0">
                <a:solidFill>
                  <a:srgbClr val="202124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202124"/>
                </a:solidFill>
                <a:latin typeface="Monotype Corsiva" panose="03010101010201010101" pitchFamily="66" charset="0"/>
              </a:rPr>
              <a:t>читати</a:t>
            </a:r>
            <a:r>
              <a:rPr lang="ru-RU" sz="2400" dirty="0">
                <a:solidFill>
                  <a:srgbClr val="202124"/>
                </a:solidFill>
                <a:latin typeface="Monotype Corsiva" panose="03010101010201010101" pitchFamily="66" charset="0"/>
              </a:rPr>
              <a:t>" </a:t>
            </a:r>
            <a:endParaRPr lang="ru-RU" sz="2400" dirty="0" smtClean="0">
              <a:solidFill>
                <a:srgbClr val="202124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solidFill>
                  <a:srgbClr val="202124"/>
                </a:solidFill>
                <a:latin typeface="Monotype Corsiva" panose="03010101010201010101" pitchFamily="66" charset="0"/>
              </a:rPr>
              <a:t>                                     </a:t>
            </a:r>
            <a:r>
              <a:rPr lang="ru-RU" sz="2400" dirty="0" err="1" smtClean="0">
                <a:solidFill>
                  <a:srgbClr val="202124"/>
                </a:solidFill>
                <a:latin typeface="Monotype Corsiva" panose="03010101010201010101" pitchFamily="66" charset="0"/>
              </a:rPr>
              <a:t>Д.Дідро</a:t>
            </a:r>
            <a:endParaRPr lang="ru-RU" sz="2400" b="0" i="0" dirty="0">
              <a:solidFill>
                <a:srgbClr val="202124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C:\Documents and Settings\Елена\Мои документы\Gestionar 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836712"/>
            <a:ext cx="3672408" cy="357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1547664" y="548680"/>
            <a:ext cx="62262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 читацької 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</a:p>
          <a:p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олодших школярів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5004048" y="614149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202124"/>
                </a:solidFill>
                <a:latin typeface="Monotype Corsiva" panose="03010101010201010101" pitchFamily="66" charset="0"/>
              </a:rPr>
              <a:t>            </a:t>
            </a:r>
            <a:r>
              <a:rPr lang="ru-RU" sz="2400" dirty="0" err="1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2400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Козін Л.Д.</a:t>
            </a:r>
            <a:endParaRPr lang="ru-RU" sz="2400" b="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Documents and Settings\Елена\Мои документы\Gestionar 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4440" y="989112"/>
            <a:ext cx="3672408" cy="357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9586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20688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71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43387" r="31840" b="-3385"/>
          <a:stretch/>
        </p:blipFill>
        <p:spPr>
          <a:xfrm>
            <a:off x="1214336" y="908720"/>
            <a:ext cx="4248473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41819" r="32433" b="-4737"/>
          <a:stretch/>
        </p:blipFill>
        <p:spPr>
          <a:xfrm>
            <a:off x="1043608" y="3429000"/>
            <a:ext cx="4428494" cy="2376264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1387680" y="352043"/>
            <a:ext cx="4564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«</a:t>
            </a:r>
            <a:r>
              <a:rPr lang="uk-UA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Добавлянка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43" y="908720"/>
            <a:ext cx="3342454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67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1043608" y="332656"/>
            <a:ext cx="8353425" cy="58324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Перестав </a:t>
            </a:r>
            <a:r>
              <a:rPr lang="ru-RU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букви</a:t>
            </a:r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утворилося</a:t>
            </a:r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слово»</a:t>
            </a:r>
            <a:endParaRPr lang="ru-RU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Осел – село,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лісок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сокіл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курча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ручка,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старий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айстра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кіт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тік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марка – рамка, </a:t>
            </a:r>
          </a:p>
          <a:p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дошка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шкода, рис – сир, нора – рано, </a:t>
            </a:r>
          </a:p>
          <a:p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наголос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голосна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спина –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насип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сосна – насос. </a:t>
            </a:r>
          </a:p>
          <a:p>
            <a:endParaRPr lang="ru-RU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«Слово </a:t>
            </a:r>
            <a:r>
              <a:rPr lang="ru-RU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заблукало</a:t>
            </a:r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зайве</a:t>
            </a:r>
            <a:r>
              <a:rPr lang="ru-RU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слово. </a:t>
            </a:r>
          </a:p>
          <a:p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Карась, сом,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в'юн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борсук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окунь,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краснопірка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Матіола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троянда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береза,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конвалія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ромашка, </a:t>
            </a:r>
            <a:r>
              <a:rPr lang="ru-RU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волошка</a:t>
            </a:r>
            <a:r>
              <a:rPr lang="ru-RU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097829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28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93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55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2656"/>
            <a:ext cx="6624736" cy="6309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1543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203023" y="1317737"/>
            <a:ext cx="19922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Використання </a:t>
            </a:r>
            <a:endParaRPr lang="uk-UA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  <a:r>
              <a:rPr lang="uk-UA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чистомовок</a:t>
            </a:r>
            <a:endParaRPr lang="uk-UA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та скоромовок </a:t>
            </a:r>
            <a:endParaRPr lang="en-US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3633"/>
            <a:ext cx="4379812" cy="3282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72" y="3284984"/>
            <a:ext cx="4283968" cy="321297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71600" y="186608"/>
            <a:ext cx="8280919" cy="5760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800" i="1" dirty="0" smtClean="0">
                <a:solidFill>
                  <a:srgbClr val="C00000"/>
                </a:solidFill>
              </a:rPr>
              <a:t>Розвиваємо  читацьку компетентність </a:t>
            </a:r>
            <a:endParaRPr lang="ru-RU" sz="2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88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3000" r="42913" b="9401"/>
          <a:stretch/>
        </p:blipFill>
        <p:spPr>
          <a:xfrm>
            <a:off x="1217133" y="188640"/>
            <a:ext cx="403244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43399" r="33463"/>
          <a:stretch/>
        </p:blipFill>
        <p:spPr>
          <a:xfrm>
            <a:off x="5076056" y="908720"/>
            <a:ext cx="381862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9201" r="43700" b="20600"/>
          <a:stretch/>
        </p:blipFill>
        <p:spPr>
          <a:xfrm>
            <a:off x="4932040" y="3494029"/>
            <a:ext cx="3888432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41600" r="43700" b="6601"/>
          <a:stretch/>
        </p:blipFill>
        <p:spPr>
          <a:xfrm>
            <a:off x="971600" y="2996952"/>
            <a:ext cx="388843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29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3816424" cy="2444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50" y="4005064"/>
            <a:ext cx="3513890" cy="2272318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322738" y="260648"/>
            <a:ext cx="3175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Пограймо в </a:t>
            </a:r>
            <a:r>
              <a:rPr lang="uk-UA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анограми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46887"/>
            <a:ext cx="3853052" cy="2478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57428"/>
            <a:ext cx="3818185" cy="270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48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32656"/>
            <a:ext cx="5328592" cy="29973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45024"/>
            <a:ext cx="5688632" cy="2828279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331640" y="620688"/>
            <a:ext cx="17954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Пограймо </a:t>
            </a:r>
          </a:p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uk-UA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анограми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018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1387680" y="352043"/>
            <a:ext cx="5701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Букви люблять жартувати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535697" y="1071994"/>
            <a:ext cx="42840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Ходить капля біля річки.</a:t>
            </a: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Витягає жаб з водички.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3491880" y="2127970"/>
            <a:ext cx="412978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Ой, то чапля біля річки,</a:t>
            </a:r>
          </a:p>
          <a:p>
            <a:r>
              <a:rPr lang="uk-UA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Витягає жаб з водички.</a:t>
            </a:r>
          </a:p>
          <a:p>
            <a:endParaRPr 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331640" y="3140968"/>
            <a:ext cx="47919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в руки взяв козу нову,</a:t>
            </a:r>
          </a:p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й заходивсь косить траву.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3" y="867300"/>
            <a:ext cx="958459" cy="1105209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2728289" y="5108073"/>
            <a:ext cx="47919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Забувсь! Я взяв косу нову,</a:t>
            </a:r>
          </a:p>
          <a:p>
            <a:r>
              <a:rPr lang="uk-UA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й заходивсь косить траву.</a:t>
            </a:r>
            <a:endParaRPr 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443" y="4797151"/>
            <a:ext cx="1135151" cy="17037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65" y="2163176"/>
            <a:ext cx="1003359" cy="16512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65244"/>
            <a:ext cx="1682681" cy="112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3816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33841"/>
            <a:ext cx="7200800" cy="3199284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1979712" y="260648"/>
            <a:ext cx="271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Georgia" panose="02040502050405020303" pitchFamily="18" charset="0"/>
              </a:rPr>
              <a:t>«Зачаровані» </a:t>
            </a:r>
            <a:r>
              <a:rPr lang="uk-UA" b="1" dirty="0" smtClean="0">
                <a:latin typeface="Georgia" panose="02040502050405020303" pitchFamily="18" charset="0"/>
              </a:rPr>
              <a:t>слова</a:t>
            </a:r>
            <a:endParaRPr lang="en-US" dirty="0"/>
          </a:p>
        </p:txBody>
      </p:sp>
      <p:sp>
        <p:nvSpPr>
          <p:cNvPr id="8" name="Прямокутник 7"/>
          <p:cNvSpPr/>
          <p:nvPr/>
        </p:nvSpPr>
        <p:spPr>
          <a:xfrm>
            <a:off x="1259632" y="4005064"/>
            <a:ext cx="518457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/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Складіть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з букв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даного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</a:t>
            </a:r>
          </a:p>
          <a:p>
            <a:pPr lvl="1" fontAlgn="base"/>
            <a:endParaRPr lang="ru-RU" dirty="0">
              <a:solidFill>
                <a:srgbClr val="000000"/>
              </a:solidFill>
              <a:latin typeface="Open Sans"/>
            </a:endParaRPr>
          </a:p>
          <a:p>
            <a:pPr fontAlgn="base"/>
            <a:r>
              <a:rPr lang="ru-RU" b="1" dirty="0">
                <a:solidFill>
                  <a:srgbClr val="000000"/>
                </a:solidFill>
                <a:latin typeface="Open Sans"/>
              </a:rPr>
              <a:t>С К О Р О М О В К А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pPr fontAlgn="base"/>
            <a:r>
              <a:rPr lang="ru-RU" dirty="0">
                <a:solidFill>
                  <a:srgbClr val="000000"/>
                </a:solidFill>
                <a:latin typeface="Open Sans"/>
              </a:rPr>
              <a:t>Скоро, сором,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мова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, корм, </a:t>
            </a:r>
            <a:endParaRPr lang="ru-RU" dirty="0" smtClean="0">
              <a:solidFill>
                <a:srgbClr val="000000"/>
              </a:solidFill>
              <a:latin typeface="Open Sans"/>
            </a:endParaRP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Open Sans"/>
              </a:rPr>
              <a:t>Рома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, сорока, морока, сорок, корова, коса, роса, кома,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морква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, …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9" name="Прямокутник 8"/>
          <p:cNvSpPr/>
          <p:nvPr/>
        </p:nvSpPr>
        <p:spPr>
          <a:xfrm>
            <a:off x="5580112" y="5310728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Жайворонок</a:t>
            </a:r>
            <a:r>
              <a:rPr lang="uk-UA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ворона, корова, жар, вкрай</a:t>
            </a:r>
            <a:r>
              <a:rPr lang="uk-UA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корона, край, кран, кров, нова, </a:t>
            </a:r>
            <a:endParaRPr lang="uk-UA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нора</a:t>
            </a:r>
            <a:r>
              <a:rPr lang="uk-UA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рак, район, рано, ранок);</a:t>
            </a:r>
          </a:p>
        </p:txBody>
      </p:sp>
    </p:spTree>
    <p:extLst>
      <p:ext uri="{BB962C8B-B14F-4D97-AF65-F5344CB8AC3E}">
        <p14:creationId xmlns:p14="http://schemas.microsoft.com/office/powerpoint/2010/main" val="4216616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28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75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271</Words>
  <Application>Microsoft Office PowerPoint</Application>
  <PresentationFormat>Екран (4:3)</PresentationFormat>
  <Paragraphs>43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2" baseType="lpstr">
      <vt:lpstr>Times New Roman</vt:lpstr>
      <vt:lpstr>Arial</vt:lpstr>
      <vt:lpstr>Monotype Corsiva</vt:lpstr>
      <vt:lpstr>Open Sans</vt:lpstr>
      <vt:lpstr>Calibri</vt:lpstr>
      <vt:lpstr>Georgia</vt:lpstr>
      <vt:lpstr>1_Тема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Козін Дарина Олександрівна</cp:lastModifiedBy>
  <cp:revision>164</cp:revision>
  <dcterms:created xsi:type="dcterms:W3CDTF">2014-07-06T18:18:01Z</dcterms:created>
  <dcterms:modified xsi:type="dcterms:W3CDTF">2024-02-17T16:20:12Z</dcterms:modified>
</cp:coreProperties>
</file>