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3400"/>
            <a:ext cx="6984776" cy="5199856"/>
          </a:xfrm>
        </p:spPr>
        <p:txBody>
          <a:bodyPr>
            <a:normAutofit/>
          </a:bodyPr>
          <a:lstStyle/>
          <a:p>
            <a:r>
              <a:rPr lang="uk-U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Образи нових жінок-інтелектуалок 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 новелі </a:t>
            </a:r>
            <a:r>
              <a:rPr lang="uk-U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Ольги Кобилянської «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Valse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melancolique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(«</a:t>
            </a:r>
            <a:r>
              <a:rPr lang="uk-U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Меланхолійний вальс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»)</a:t>
            </a:r>
            <a:endParaRPr lang="uk-UA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76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805264"/>
            <a:ext cx="3056220" cy="360040"/>
          </a:xfrm>
        </p:spPr>
        <p:txBody>
          <a:bodyPr>
            <a:noAutofit/>
          </a:bodyPr>
          <a:lstStyle/>
          <a:p>
            <a:r>
              <a:rPr lang="uk-UA" sz="1600" dirty="0" smtClean="0"/>
              <a:t>Ольга Кобилянська</a:t>
            </a:r>
            <a:endParaRPr lang="uk-U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034581" cy="5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912768" cy="4464495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 </a:t>
            </a:r>
            <a:r>
              <a:rPr lang="uk-UA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твору.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1.Назва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2.Автор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3.Літературний рід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4.Жанр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7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79570"/>
          </a:xfrm>
        </p:spPr>
        <p:txBody>
          <a:bodyPr>
            <a:normAutofit/>
          </a:bodyPr>
          <a:lstStyle/>
          <a:p>
            <a:r>
              <a:rPr lang="ru-RU" dirty="0"/>
              <a:t>5.Тема </a:t>
            </a:r>
            <a:r>
              <a:rPr lang="ru-RU" dirty="0" err="1"/>
              <a:t>твору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6.Головна </a:t>
            </a:r>
            <a:r>
              <a:rPr lang="ru-RU" dirty="0" err="1"/>
              <a:t>ідея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7.Головні </a:t>
            </a:r>
            <a:r>
              <a:rPr lang="ru-RU" dirty="0" err="1"/>
              <a:t>герої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5967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Сенкан</a:t>
            </a:r>
            <a:endParaRPr lang="uk-UA" b="1" spc="50" dirty="0">
              <a:ln w="1143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Іменник</a:t>
            </a:r>
          </a:p>
          <a:p>
            <a:r>
              <a:rPr lang="uk-UA" dirty="0" smtClean="0"/>
              <a:t>2 прикметники</a:t>
            </a:r>
          </a:p>
          <a:p>
            <a:r>
              <a:rPr lang="uk-UA" dirty="0" smtClean="0"/>
              <a:t>3 дієслова</a:t>
            </a:r>
          </a:p>
          <a:p>
            <a:r>
              <a:rPr lang="uk-UA" dirty="0" smtClean="0"/>
              <a:t>Речення із 4 слів</a:t>
            </a:r>
          </a:p>
          <a:p>
            <a:r>
              <a:rPr lang="uk-UA" dirty="0" smtClean="0"/>
              <a:t>Синонім до першого рядка, або ж висновок (1 слово)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64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7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5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32656"/>
            <a:ext cx="838893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rgbClr val="F2F2F2"/>
      </a:lt1>
      <a:dk2>
        <a:srgbClr val="465E9C"/>
      </a:dk2>
      <a:lt2>
        <a:srgbClr val="465E9C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</TotalTime>
  <Words>42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Образи нових жінок-інтелектуалок  у новелі Ольги Кобилянської «Valse melancolique» («Меланхолійний вальс»)</vt:lpstr>
      <vt:lpstr>Ольга Кобилянська</vt:lpstr>
      <vt:lpstr>   Літературний паспорт твору.  1.Назва твору. 2.Автор. 3.Літературний рід. 4.Жанр. </vt:lpstr>
      <vt:lpstr>5.Тема твору. 6.Головна ідея. 7.Головні герої.</vt:lpstr>
      <vt:lpstr>Презентация PowerPoint</vt:lpstr>
      <vt:lpstr>Сенкан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Образи нових жінок-інтелектуалок у творі Ольги Кобилянської «Valse melancolique» («Меланхолійний вальс»)</dc:title>
  <cp:lastModifiedBy>Asus</cp:lastModifiedBy>
  <cp:revision>5</cp:revision>
  <dcterms:modified xsi:type="dcterms:W3CDTF">2021-02-02T14:49:17Z</dcterms:modified>
</cp:coreProperties>
</file>