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72" r:id="rId5"/>
    <p:sldId id="273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9" r:id="rId19"/>
    <p:sldId id="258" r:id="rId20"/>
    <p:sldId id="277" r:id="rId21"/>
    <p:sldId id="276" r:id="rId22"/>
    <p:sldId id="257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215D-2725-4E41-88DC-819D7F13B1B8}" type="datetimeFigureOut">
              <a:rPr lang="uk-UA" smtClean="0"/>
              <a:t>27.08.2023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188E-D387-4259-AD6A-E970908B97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672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215D-2725-4E41-88DC-819D7F13B1B8}" type="datetimeFigureOut">
              <a:rPr lang="uk-UA" smtClean="0"/>
              <a:t>27.08.2023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188E-D387-4259-AD6A-E970908B97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386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215D-2725-4E41-88DC-819D7F13B1B8}" type="datetimeFigureOut">
              <a:rPr lang="uk-UA" smtClean="0"/>
              <a:t>27.08.2023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188E-D387-4259-AD6A-E970908B97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806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215D-2725-4E41-88DC-819D7F13B1B8}" type="datetimeFigureOut">
              <a:rPr lang="uk-UA" smtClean="0"/>
              <a:t>27.08.2023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188E-D387-4259-AD6A-E970908B97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25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215D-2725-4E41-88DC-819D7F13B1B8}" type="datetimeFigureOut">
              <a:rPr lang="uk-UA" smtClean="0"/>
              <a:t>27.08.2023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188E-D387-4259-AD6A-E970908B97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198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215D-2725-4E41-88DC-819D7F13B1B8}" type="datetimeFigureOut">
              <a:rPr lang="uk-UA" smtClean="0"/>
              <a:t>27.08.2023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188E-D387-4259-AD6A-E970908B97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942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215D-2725-4E41-88DC-819D7F13B1B8}" type="datetimeFigureOut">
              <a:rPr lang="uk-UA" smtClean="0"/>
              <a:t>27.08.2023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188E-D387-4259-AD6A-E970908B97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68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215D-2725-4E41-88DC-819D7F13B1B8}" type="datetimeFigureOut">
              <a:rPr lang="uk-UA" smtClean="0"/>
              <a:t>27.08.2023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188E-D387-4259-AD6A-E970908B97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236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215D-2725-4E41-88DC-819D7F13B1B8}" type="datetimeFigureOut">
              <a:rPr lang="uk-UA" smtClean="0"/>
              <a:t>27.08.2023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188E-D387-4259-AD6A-E970908B97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188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215D-2725-4E41-88DC-819D7F13B1B8}" type="datetimeFigureOut">
              <a:rPr lang="uk-UA" smtClean="0"/>
              <a:t>27.08.2023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188E-D387-4259-AD6A-E970908B97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697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215D-2725-4E41-88DC-819D7F13B1B8}" type="datetimeFigureOut">
              <a:rPr lang="uk-UA" smtClean="0"/>
              <a:t>27.08.2023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188E-D387-4259-AD6A-E970908B97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371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A215D-2725-4E41-88DC-819D7F13B1B8}" type="datetimeFigureOut">
              <a:rPr lang="uk-UA" smtClean="0"/>
              <a:t>27.08.2023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F188E-D387-4259-AD6A-E970908B97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237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33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36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2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0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54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42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87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44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4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93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23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02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83040" y="5025409"/>
              <a:ext cx="3135899" cy="1153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923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6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2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6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9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9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62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Широкий екран</PresentationFormat>
  <Paragraphs>0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15</cp:revision>
  <dcterms:created xsi:type="dcterms:W3CDTF">2023-08-10T14:00:24Z</dcterms:created>
  <dcterms:modified xsi:type="dcterms:W3CDTF">2023-08-27T16:59:20Z</dcterms:modified>
</cp:coreProperties>
</file>