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306" r:id="rId3"/>
    <p:sldId id="364" r:id="rId4"/>
    <p:sldId id="365" r:id="rId5"/>
    <p:sldId id="309" r:id="rId6"/>
    <p:sldId id="378" r:id="rId7"/>
    <p:sldId id="379" r:id="rId8"/>
    <p:sldId id="380" r:id="rId9"/>
    <p:sldId id="368" r:id="rId10"/>
    <p:sldId id="381" r:id="rId11"/>
    <p:sldId id="382" r:id="rId12"/>
    <p:sldId id="385" r:id="rId13"/>
    <p:sldId id="386" r:id="rId14"/>
    <p:sldId id="366" r:id="rId15"/>
    <p:sldId id="373" r:id="rId16"/>
    <p:sldId id="375" r:id="rId17"/>
    <p:sldId id="372" r:id="rId18"/>
    <p:sldId id="374" r:id="rId19"/>
    <p:sldId id="369" r:id="rId20"/>
    <p:sldId id="398" r:id="rId21"/>
    <p:sldId id="396" r:id="rId22"/>
    <p:sldId id="397" r:id="rId23"/>
    <p:sldId id="361" r:id="rId24"/>
    <p:sldId id="39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6CA5C5-EC0D-4CDF-BD7B-8617D71A32C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0399AE-466A-4876-AEA6-DCAA087C45E5}">
      <dgm:prSet phldrT="[Текст]"/>
      <dgm:spPr/>
      <dgm:t>
        <a:bodyPr/>
        <a:lstStyle/>
        <a:p>
          <a:r>
            <a:rPr lang="uk-UA" dirty="0" smtClean="0"/>
            <a:t>Травми живота</a:t>
          </a:r>
          <a:endParaRPr lang="ru-RU" dirty="0"/>
        </a:p>
      </dgm:t>
    </dgm:pt>
    <dgm:pt modelId="{A327B85A-E5BA-405C-8D02-5D96CAF2F4E0}" type="parTrans" cxnId="{86A8927A-2016-4905-A3D0-448B35CF78CC}">
      <dgm:prSet/>
      <dgm:spPr/>
      <dgm:t>
        <a:bodyPr/>
        <a:lstStyle/>
        <a:p>
          <a:endParaRPr lang="ru-RU"/>
        </a:p>
      </dgm:t>
    </dgm:pt>
    <dgm:pt modelId="{B93E16B6-DA28-4333-A7A9-1E22A2165DBF}" type="sibTrans" cxnId="{86A8927A-2016-4905-A3D0-448B35CF78CC}">
      <dgm:prSet/>
      <dgm:spPr/>
      <dgm:t>
        <a:bodyPr/>
        <a:lstStyle/>
        <a:p>
          <a:endParaRPr lang="ru-RU"/>
        </a:p>
      </dgm:t>
    </dgm:pt>
    <dgm:pt modelId="{E6813564-6E00-43C4-AF20-306A8D3B737E}">
      <dgm:prSet phldrT="[Текст]"/>
      <dgm:spPr/>
      <dgm:t>
        <a:bodyPr/>
        <a:lstStyle/>
        <a:p>
          <a:r>
            <a:rPr lang="uk-UA" dirty="0" smtClean="0"/>
            <a:t>Відкриті</a:t>
          </a:r>
          <a:endParaRPr lang="ru-RU" dirty="0"/>
        </a:p>
      </dgm:t>
    </dgm:pt>
    <dgm:pt modelId="{0C702044-8A78-41AC-9EE9-46982A3C085F}" type="parTrans" cxnId="{ED8762E7-69C3-456F-8164-4D244D6617BE}">
      <dgm:prSet/>
      <dgm:spPr/>
      <dgm:t>
        <a:bodyPr/>
        <a:lstStyle/>
        <a:p>
          <a:endParaRPr lang="ru-RU"/>
        </a:p>
      </dgm:t>
    </dgm:pt>
    <dgm:pt modelId="{1ECEF05C-3CB0-4B1D-840A-D062F127C1B6}" type="sibTrans" cxnId="{ED8762E7-69C3-456F-8164-4D244D6617BE}">
      <dgm:prSet/>
      <dgm:spPr/>
      <dgm:t>
        <a:bodyPr/>
        <a:lstStyle/>
        <a:p>
          <a:endParaRPr lang="ru-RU"/>
        </a:p>
      </dgm:t>
    </dgm:pt>
    <dgm:pt modelId="{E4699B87-C827-4200-8485-EABCE61641C2}">
      <dgm:prSet phldrT="[Текст]"/>
      <dgm:spPr/>
      <dgm:t>
        <a:bodyPr/>
        <a:lstStyle/>
        <a:p>
          <a:r>
            <a:rPr lang="uk-UA" dirty="0" smtClean="0"/>
            <a:t>Закриті (тупі)</a:t>
          </a:r>
          <a:endParaRPr lang="ru-RU" dirty="0"/>
        </a:p>
      </dgm:t>
    </dgm:pt>
    <dgm:pt modelId="{D55A57B0-4B3D-4B0F-8A1D-193F1438F583}" type="parTrans" cxnId="{E9DC0FCC-76E3-4E08-9EA0-37AEFFBC5BFD}">
      <dgm:prSet/>
      <dgm:spPr/>
      <dgm:t>
        <a:bodyPr/>
        <a:lstStyle/>
        <a:p>
          <a:endParaRPr lang="ru-RU"/>
        </a:p>
      </dgm:t>
    </dgm:pt>
    <dgm:pt modelId="{9A4AC678-A06C-426D-8DDA-5390C5EF02F1}" type="sibTrans" cxnId="{E9DC0FCC-76E3-4E08-9EA0-37AEFFBC5BFD}">
      <dgm:prSet/>
      <dgm:spPr/>
      <dgm:t>
        <a:bodyPr/>
        <a:lstStyle/>
        <a:p>
          <a:endParaRPr lang="ru-RU"/>
        </a:p>
      </dgm:t>
    </dgm:pt>
    <dgm:pt modelId="{30FA88B8-28FF-4EE0-919B-0B549F633433}">
      <dgm:prSet/>
      <dgm:spPr/>
      <dgm:t>
        <a:bodyPr/>
        <a:lstStyle/>
        <a:p>
          <a:r>
            <a:rPr lang="uk-UA" dirty="0" smtClean="0"/>
            <a:t>Вогнепальне</a:t>
          </a:r>
          <a:endParaRPr lang="ru-RU" dirty="0"/>
        </a:p>
      </dgm:t>
    </dgm:pt>
    <dgm:pt modelId="{1BBD2AC2-AFC1-4BB2-9C1F-47DF3EC121B8}" type="parTrans" cxnId="{E9003B64-E41F-4925-858B-32598464E309}">
      <dgm:prSet/>
      <dgm:spPr/>
    </dgm:pt>
    <dgm:pt modelId="{4B3BDA67-6AA5-48B5-897A-3E110A458C3F}" type="sibTrans" cxnId="{E9003B64-E41F-4925-858B-32598464E309}">
      <dgm:prSet/>
      <dgm:spPr/>
    </dgm:pt>
    <dgm:pt modelId="{6292B6A9-8743-4F03-A06B-7B5F339E905F}">
      <dgm:prSet/>
      <dgm:spPr/>
      <dgm:t>
        <a:bodyPr/>
        <a:lstStyle/>
        <a:p>
          <a:r>
            <a:rPr lang="uk-UA" dirty="0" smtClean="0"/>
            <a:t>Ножове</a:t>
          </a:r>
          <a:endParaRPr lang="ru-RU" dirty="0"/>
        </a:p>
      </dgm:t>
    </dgm:pt>
    <dgm:pt modelId="{F504372A-67D3-428E-8125-65C901409B19}" type="parTrans" cxnId="{96766E91-A1A2-4470-A038-DE2960F56A54}">
      <dgm:prSet/>
      <dgm:spPr/>
    </dgm:pt>
    <dgm:pt modelId="{EE8B7832-177B-40F0-AA83-96F98DF7BCC9}" type="sibTrans" cxnId="{96766E91-A1A2-4470-A038-DE2960F56A54}">
      <dgm:prSet/>
      <dgm:spPr/>
    </dgm:pt>
    <dgm:pt modelId="{8DBBF0AB-25F4-4B03-8775-8B27AF37DD07}">
      <dgm:prSet/>
      <dgm:spPr/>
      <dgm:t>
        <a:bodyPr/>
        <a:lstStyle/>
        <a:p>
          <a:r>
            <a:rPr lang="uk-UA" dirty="0" smtClean="0"/>
            <a:t>Гострим предметом</a:t>
          </a:r>
          <a:endParaRPr lang="ru-RU" dirty="0"/>
        </a:p>
      </dgm:t>
    </dgm:pt>
    <dgm:pt modelId="{2907DF06-D214-4E8B-9BA5-665FF630FC96}" type="parTrans" cxnId="{B92F895B-CA77-443E-92F8-2A1B68B06263}">
      <dgm:prSet/>
      <dgm:spPr/>
    </dgm:pt>
    <dgm:pt modelId="{CEA3F3D5-83CE-46BB-915D-FD47179472BD}" type="sibTrans" cxnId="{B92F895B-CA77-443E-92F8-2A1B68B06263}">
      <dgm:prSet/>
      <dgm:spPr/>
    </dgm:pt>
    <dgm:pt modelId="{14FB07F4-0C0D-4565-B6BE-5E146D4E92B4}" type="pres">
      <dgm:prSet presAssocID="{266CA5C5-EC0D-4CDF-BD7B-8617D71A32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A36DAB4-91BA-4691-90E9-75766BB8452C}" type="pres">
      <dgm:prSet presAssocID="{980399AE-466A-4876-AEA6-DCAA087C45E5}" presName="hierRoot1" presStyleCnt="0"/>
      <dgm:spPr/>
    </dgm:pt>
    <dgm:pt modelId="{4359DA4F-4CA1-4437-8EBE-EEDF2C88A8F6}" type="pres">
      <dgm:prSet presAssocID="{980399AE-466A-4876-AEA6-DCAA087C45E5}" presName="composite" presStyleCnt="0"/>
      <dgm:spPr/>
    </dgm:pt>
    <dgm:pt modelId="{CAFDE9CA-A30D-4D4E-8A9F-03BDCDA51509}" type="pres">
      <dgm:prSet presAssocID="{980399AE-466A-4876-AEA6-DCAA087C45E5}" presName="background" presStyleLbl="node0" presStyleIdx="0" presStyleCnt="1"/>
      <dgm:spPr/>
    </dgm:pt>
    <dgm:pt modelId="{AF7FB562-F9E8-4AA8-BB4A-F2C98E3170D5}" type="pres">
      <dgm:prSet presAssocID="{980399AE-466A-4876-AEA6-DCAA087C45E5}" presName="text" presStyleLbl="fgAcc0" presStyleIdx="0" presStyleCnt="1">
        <dgm:presLayoutVars>
          <dgm:chPref val="3"/>
        </dgm:presLayoutVars>
      </dgm:prSet>
      <dgm:spPr/>
    </dgm:pt>
    <dgm:pt modelId="{9485C633-5623-4D00-9DFA-072818BA75CD}" type="pres">
      <dgm:prSet presAssocID="{980399AE-466A-4876-AEA6-DCAA087C45E5}" presName="hierChild2" presStyleCnt="0"/>
      <dgm:spPr/>
    </dgm:pt>
    <dgm:pt modelId="{48F3B476-FCB0-43BF-A785-766EB8D8A088}" type="pres">
      <dgm:prSet presAssocID="{0C702044-8A78-41AC-9EE9-46982A3C085F}" presName="Name10" presStyleLbl="parChTrans1D2" presStyleIdx="0" presStyleCnt="2"/>
      <dgm:spPr/>
    </dgm:pt>
    <dgm:pt modelId="{25F1C4B2-B455-4096-AF20-F1D42093CFE5}" type="pres">
      <dgm:prSet presAssocID="{E6813564-6E00-43C4-AF20-306A8D3B737E}" presName="hierRoot2" presStyleCnt="0"/>
      <dgm:spPr/>
    </dgm:pt>
    <dgm:pt modelId="{6C8CCD19-E3D4-469F-BC6F-20F15903C020}" type="pres">
      <dgm:prSet presAssocID="{E6813564-6E00-43C4-AF20-306A8D3B737E}" presName="composite2" presStyleCnt="0"/>
      <dgm:spPr/>
    </dgm:pt>
    <dgm:pt modelId="{554F95A3-C7A5-416A-BF7B-7197C21EF981}" type="pres">
      <dgm:prSet presAssocID="{E6813564-6E00-43C4-AF20-306A8D3B737E}" presName="background2" presStyleLbl="node2" presStyleIdx="0" presStyleCnt="2"/>
      <dgm:spPr/>
    </dgm:pt>
    <dgm:pt modelId="{4545A7E4-798A-4FDC-95A6-16ECACA5870A}" type="pres">
      <dgm:prSet presAssocID="{E6813564-6E00-43C4-AF20-306A8D3B737E}" presName="text2" presStyleLbl="fgAcc2" presStyleIdx="0" presStyleCnt="2">
        <dgm:presLayoutVars>
          <dgm:chPref val="3"/>
        </dgm:presLayoutVars>
      </dgm:prSet>
      <dgm:spPr/>
    </dgm:pt>
    <dgm:pt modelId="{4FCDFF31-73B1-46E7-87EE-212334E8EB7E}" type="pres">
      <dgm:prSet presAssocID="{E6813564-6E00-43C4-AF20-306A8D3B737E}" presName="hierChild3" presStyleCnt="0"/>
      <dgm:spPr/>
    </dgm:pt>
    <dgm:pt modelId="{55AAB6D1-055F-4B05-AC27-4F2914ABAC78}" type="pres">
      <dgm:prSet presAssocID="{1BBD2AC2-AFC1-4BB2-9C1F-47DF3EC121B8}" presName="Name17" presStyleLbl="parChTrans1D3" presStyleIdx="0" presStyleCnt="3"/>
      <dgm:spPr/>
    </dgm:pt>
    <dgm:pt modelId="{C00D87F8-1158-4E11-991F-7A83C90DEF78}" type="pres">
      <dgm:prSet presAssocID="{30FA88B8-28FF-4EE0-919B-0B549F633433}" presName="hierRoot3" presStyleCnt="0"/>
      <dgm:spPr/>
    </dgm:pt>
    <dgm:pt modelId="{2C09E2CA-23FD-4037-B86D-01B94451E680}" type="pres">
      <dgm:prSet presAssocID="{30FA88B8-28FF-4EE0-919B-0B549F633433}" presName="composite3" presStyleCnt="0"/>
      <dgm:spPr/>
    </dgm:pt>
    <dgm:pt modelId="{E661020E-64DD-4609-8F87-C90DA816039F}" type="pres">
      <dgm:prSet presAssocID="{30FA88B8-28FF-4EE0-919B-0B549F633433}" presName="background3" presStyleLbl="node3" presStyleIdx="0" presStyleCnt="3"/>
      <dgm:spPr/>
    </dgm:pt>
    <dgm:pt modelId="{3034546C-DE02-4FA7-B091-DFD2B5F90F02}" type="pres">
      <dgm:prSet presAssocID="{30FA88B8-28FF-4EE0-919B-0B549F633433}" presName="text3" presStyleLbl="fgAcc3" presStyleIdx="0" presStyleCnt="3">
        <dgm:presLayoutVars>
          <dgm:chPref val="3"/>
        </dgm:presLayoutVars>
      </dgm:prSet>
      <dgm:spPr/>
    </dgm:pt>
    <dgm:pt modelId="{B538237A-005F-49B4-B75D-5A1C78FF78E0}" type="pres">
      <dgm:prSet presAssocID="{30FA88B8-28FF-4EE0-919B-0B549F633433}" presName="hierChild4" presStyleCnt="0"/>
      <dgm:spPr/>
    </dgm:pt>
    <dgm:pt modelId="{ED5054C8-FD60-47E0-9418-CCD1EB8DFFDC}" type="pres">
      <dgm:prSet presAssocID="{F504372A-67D3-428E-8125-65C901409B19}" presName="Name17" presStyleLbl="parChTrans1D3" presStyleIdx="1" presStyleCnt="3"/>
      <dgm:spPr/>
    </dgm:pt>
    <dgm:pt modelId="{C4A0D791-277A-40F7-87D0-91FD7AD73F61}" type="pres">
      <dgm:prSet presAssocID="{6292B6A9-8743-4F03-A06B-7B5F339E905F}" presName="hierRoot3" presStyleCnt="0"/>
      <dgm:spPr/>
    </dgm:pt>
    <dgm:pt modelId="{C25CEA69-35D1-45F2-825F-9D770D5EFD8D}" type="pres">
      <dgm:prSet presAssocID="{6292B6A9-8743-4F03-A06B-7B5F339E905F}" presName="composite3" presStyleCnt="0"/>
      <dgm:spPr/>
    </dgm:pt>
    <dgm:pt modelId="{8186CAD5-F5D3-4AF4-A17B-74E5CAB06A0C}" type="pres">
      <dgm:prSet presAssocID="{6292B6A9-8743-4F03-A06B-7B5F339E905F}" presName="background3" presStyleLbl="node3" presStyleIdx="1" presStyleCnt="3"/>
      <dgm:spPr/>
    </dgm:pt>
    <dgm:pt modelId="{0FE71707-4E29-41E5-AC69-4481CB16AD7A}" type="pres">
      <dgm:prSet presAssocID="{6292B6A9-8743-4F03-A06B-7B5F339E905F}" presName="text3" presStyleLbl="fgAcc3" presStyleIdx="1" presStyleCnt="3">
        <dgm:presLayoutVars>
          <dgm:chPref val="3"/>
        </dgm:presLayoutVars>
      </dgm:prSet>
      <dgm:spPr/>
    </dgm:pt>
    <dgm:pt modelId="{4275C34F-F37F-4F91-AD26-345894519DBA}" type="pres">
      <dgm:prSet presAssocID="{6292B6A9-8743-4F03-A06B-7B5F339E905F}" presName="hierChild4" presStyleCnt="0"/>
      <dgm:spPr/>
    </dgm:pt>
    <dgm:pt modelId="{BD6BAF91-4AEE-4F89-B871-D75E595E5DD1}" type="pres">
      <dgm:prSet presAssocID="{2907DF06-D214-4E8B-9BA5-665FF630FC96}" presName="Name17" presStyleLbl="parChTrans1D3" presStyleIdx="2" presStyleCnt="3"/>
      <dgm:spPr/>
    </dgm:pt>
    <dgm:pt modelId="{FD82B0A0-644F-4D30-AD4E-D419DB5BF5F6}" type="pres">
      <dgm:prSet presAssocID="{8DBBF0AB-25F4-4B03-8775-8B27AF37DD07}" presName="hierRoot3" presStyleCnt="0"/>
      <dgm:spPr/>
    </dgm:pt>
    <dgm:pt modelId="{196280F8-C17F-459C-89B2-2B57FBACE559}" type="pres">
      <dgm:prSet presAssocID="{8DBBF0AB-25F4-4B03-8775-8B27AF37DD07}" presName="composite3" presStyleCnt="0"/>
      <dgm:spPr/>
    </dgm:pt>
    <dgm:pt modelId="{7861819A-80A3-49C8-9E62-3A68F558357B}" type="pres">
      <dgm:prSet presAssocID="{8DBBF0AB-25F4-4B03-8775-8B27AF37DD07}" presName="background3" presStyleLbl="node3" presStyleIdx="2" presStyleCnt="3"/>
      <dgm:spPr/>
    </dgm:pt>
    <dgm:pt modelId="{D73C18B6-9E23-4929-A166-488844B07689}" type="pres">
      <dgm:prSet presAssocID="{8DBBF0AB-25F4-4B03-8775-8B27AF37DD07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9C8CFA-3253-4E49-A353-AB6A831B269B}" type="pres">
      <dgm:prSet presAssocID="{8DBBF0AB-25F4-4B03-8775-8B27AF37DD07}" presName="hierChild4" presStyleCnt="0"/>
      <dgm:spPr/>
    </dgm:pt>
    <dgm:pt modelId="{33D7FEB4-7B5B-435D-8AB6-049D6CB857F7}" type="pres">
      <dgm:prSet presAssocID="{D55A57B0-4B3D-4B0F-8A1D-193F1438F583}" presName="Name10" presStyleLbl="parChTrans1D2" presStyleIdx="1" presStyleCnt="2"/>
      <dgm:spPr/>
    </dgm:pt>
    <dgm:pt modelId="{3249D6E7-A7AB-406D-9BEF-77D976047504}" type="pres">
      <dgm:prSet presAssocID="{E4699B87-C827-4200-8485-EABCE61641C2}" presName="hierRoot2" presStyleCnt="0"/>
      <dgm:spPr/>
    </dgm:pt>
    <dgm:pt modelId="{4924350A-F230-4FBE-BE32-A31F5E07243F}" type="pres">
      <dgm:prSet presAssocID="{E4699B87-C827-4200-8485-EABCE61641C2}" presName="composite2" presStyleCnt="0"/>
      <dgm:spPr/>
    </dgm:pt>
    <dgm:pt modelId="{294DA7AC-43FD-43E7-908F-238E4062CFD9}" type="pres">
      <dgm:prSet presAssocID="{E4699B87-C827-4200-8485-EABCE61641C2}" presName="background2" presStyleLbl="node2" presStyleIdx="1" presStyleCnt="2"/>
      <dgm:spPr/>
    </dgm:pt>
    <dgm:pt modelId="{32212160-88F2-4F0C-8B0C-A49F5A7E010F}" type="pres">
      <dgm:prSet presAssocID="{E4699B87-C827-4200-8485-EABCE61641C2}" presName="text2" presStyleLbl="fgAcc2" presStyleIdx="1" presStyleCnt="2">
        <dgm:presLayoutVars>
          <dgm:chPref val="3"/>
        </dgm:presLayoutVars>
      </dgm:prSet>
      <dgm:spPr/>
    </dgm:pt>
    <dgm:pt modelId="{2A9AC502-1D86-44ED-9910-2ECB8CC74AFE}" type="pres">
      <dgm:prSet presAssocID="{E4699B87-C827-4200-8485-EABCE61641C2}" presName="hierChild3" presStyleCnt="0"/>
      <dgm:spPr/>
    </dgm:pt>
  </dgm:ptLst>
  <dgm:cxnLst>
    <dgm:cxn modelId="{86A8927A-2016-4905-A3D0-448B35CF78CC}" srcId="{266CA5C5-EC0D-4CDF-BD7B-8617D71A32C8}" destId="{980399AE-466A-4876-AEA6-DCAA087C45E5}" srcOrd="0" destOrd="0" parTransId="{A327B85A-E5BA-405C-8D02-5D96CAF2F4E0}" sibTransId="{B93E16B6-DA28-4333-A7A9-1E22A2165DBF}"/>
    <dgm:cxn modelId="{3C8AC368-EBC0-40EA-994E-789BB8544C8C}" type="presOf" srcId="{6292B6A9-8743-4F03-A06B-7B5F339E905F}" destId="{0FE71707-4E29-41E5-AC69-4481CB16AD7A}" srcOrd="0" destOrd="0" presId="urn:microsoft.com/office/officeart/2005/8/layout/hierarchy1"/>
    <dgm:cxn modelId="{E9DC0FCC-76E3-4E08-9EA0-37AEFFBC5BFD}" srcId="{980399AE-466A-4876-AEA6-DCAA087C45E5}" destId="{E4699B87-C827-4200-8485-EABCE61641C2}" srcOrd="1" destOrd="0" parTransId="{D55A57B0-4B3D-4B0F-8A1D-193F1438F583}" sibTransId="{9A4AC678-A06C-426D-8DDA-5390C5EF02F1}"/>
    <dgm:cxn modelId="{B92F895B-CA77-443E-92F8-2A1B68B06263}" srcId="{E6813564-6E00-43C4-AF20-306A8D3B737E}" destId="{8DBBF0AB-25F4-4B03-8775-8B27AF37DD07}" srcOrd="2" destOrd="0" parTransId="{2907DF06-D214-4E8B-9BA5-665FF630FC96}" sibTransId="{CEA3F3D5-83CE-46BB-915D-FD47179472BD}"/>
    <dgm:cxn modelId="{A847747C-7E43-4BA8-A8B9-9B0E796E61E2}" type="presOf" srcId="{30FA88B8-28FF-4EE0-919B-0B549F633433}" destId="{3034546C-DE02-4FA7-B091-DFD2B5F90F02}" srcOrd="0" destOrd="0" presId="urn:microsoft.com/office/officeart/2005/8/layout/hierarchy1"/>
    <dgm:cxn modelId="{2B688DB8-C791-40B5-A33D-8EF2AF2E5551}" type="presOf" srcId="{8DBBF0AB-25F4-4B03-8775-8B27AF37DD07}" destId="{D73C18B6-9E23-4929-A166-488844B07689}" srcOrd="0" destOrd="0" presId="urn:microsoft.com/office/officeart/2005/8/layout/hierarchy1"/>
    <dgm:cxn modelId="{AB62023B-BDD7-4AA9-913C-BEFF9113D7B6}" type="presOf" srcId="{266CA5C5-EC0D-4CDF-BD7B-8617D71A32C8}" destId="{14FB07F4-0C0D-4565-B6BE-5E146D4E92B4}" srcOrd="0" destOrd="0" presId="urn:microsoft.com/office/officeart/2005/8/layout/hierarchy1"/>
    <dgm:cxn modelId="{FAB7283D-1091-4171-802F-1188E276E1F5}" type="presOf" srcId="{F504372A-67D3-428E-8125-65C901409B19}" destId="{ED5054C8-FD60-47E0-9418-CCD1EB8DFFDC}" srcOrd="0" destOrd="0" presId="urn:microsoft.com/office/officeart/2005/8/layout/hierarchy1"/>
    <dgm:cxn modelId="{88FFA66D-4071-4CF3-9549-2BA24A23D289}" type="presOf" srcId="{E6813564-6E00-43C4-AF20-306A8D3B737E}" destId="{4545A7E4-798A-4FDC-95A6-16ECACA5870A}" srcOrd="0" destOrd="0" presId="urn:microsoft.com/office/officeart/2005/8/layout/hierarchy1"/>
    <dgm:cxn modelId="{22B5A591-862D-40C8-89BA-B1A108C4A280}" type="presOf" srcId="{D55A57B0-4B3D-4B0F-8A1D-193F1438F583}" destId="{33D7FEB4-7B5B-435D-8AB6-049D6CB857F7}" srcOrd="0" destOrd="0" presId="urn:microsoft.com/office/officeart/2005/8/layout/hierarchy1"/>
    <dgm:cxn modelId="{96766E91-A1A2-4470-A038-DE2960F56A54}" srcId="{E6813564-6E00-43C4-AF20-306A8D3B737E}" destId="{6292B6A9-8743-4F03-A06B-7B5F339E905F}" srcOrd="1" destOrd="0" parTransId="{F504372A-67D3-428E-8125-65C901409B19}" sibTransId="{EE8B7832-177B-40F0-AA83-96F98DF7BCC9}"/>
    <dgm:cxn modelId="{7F6BE601-91B2-4B7B-93CA-B7ED607D330D}" type="presOf" srcId="{1BBD2AC2-AFC1-4BB2-9C1F-47DF3EC121B8}" destId="{55AAB6D1-055F-4B05-AC27-4F2914ABAC78}" srcOrd="0" destOrd="0" presId="urn:microsoft.com/office/officeart/2005/8/layout/hierarchy1"/>
    <dgm:cxn modelId="{AEF70637-68A2-439B-AD3E-3CCADFDBF152}" type="presOf" srcId="{E4699B87-C827-4200-8485-EABCE61641C2}" destId="{32212160-88F2-4F0C-8B0C-A49F5A7E010F}" srcOrd="0" destOrd="0" presId="urn:microsoft.com/office/officeart/2005/8/layout/hierarchy1"/>
    <dgm:cxn modelId="{D68D47E2-DE55-4510-82FC-26838C3E9EC4}" type="presOf" srcId="{980399AE-466A-4876-AEA6-DCAA087C45E5}" destId="{AF7FB562-F9E8-4AA8-BB4A-F2C98E3170D5}" srcOrd="0" destOrd="0" presId="urn:microsoft.com/office/officeart/2005/8/layout/hierarchy1"/>
    <dgm:cxn modelId="{E9003B64-E41F-4925-858B-32598464E309}" srcId="{E6813564-6E00-43C4-AF20-306A8D3B737E}" destId="{30FA88B8-28FF-4EE0-919B-0B549F633433}" srcOrd="0" destOrd="0" parTransId="{1BBD2AC2-AFC1-4BB2-9C1F-47DF3EC121B8}" sibTransId="{4B3BDA67-6AA5-48B5-897A-3E110A458C3F}"/>
    <dgm:cxn modelId="{DD1065F4-21BE-4474-8BBA-D94E7EC663BA}" type="presOf" srcId="{2907DF06-D214-4E8B-9BA5-665FF630FC96}" destId="{BD6BAF91-4AEE-4F89-B871-D75E595E5DD1}" srcOrd="0" destOrd="0" presId="urn:microsoft.com/office/officeart/2005/8/layout/hierarchy1"/>
    <dgm:cxn modelId="{A6858F89-D7A7-4F0E-B2AB-B0CD0EFC995A}" type="presOf" srcId="{0C702044-8A78-41AC-9EE9-46982A3C085F}" destId="{48F3B476-FCB0-43BF-A785-766EB8D8A088}" srcOrd="0" destOrd="0" presId="urn:microsoft.com/office/officeart/2005/8/layout/hierarchy1"/>
    <dgm:cxn modelId="{ED8762E7-69C3-456F-8164-4D244D6617BE}" srcId="{980399AE-466A-4876-AEA6-DCAA087C45E5}" destId="{E6813564-6E00-43C4-AF20-306A8D3B737E}" srcOrd="0" destOrd="0" parTransId="{0C702044-8A78-41AC-9EE9-46982A3C085F}" sibTransId="{1ECEF05C-3CB0-4B1D-840A-D062F127C1B6}"/>
    <dgm:cxn modelId="{65B97320-CA00-41AF-AA7A-30C1F212D5B0}" type="presParOf" srcId="{14FB07F4-0C0D-4565-B6BE-5E146D4E92B4}" destId="{2A36DAB4-91BA-4691-90E9-75766BB8452C}" srcOrd="0" destOrd="0" presId="urn:microsoft.com/office/officeart/2005/8/layout/hierarchy1"/>
    <dgm:cxn modelId="{96EC399A-32B5-49B6-B581-1B8AF54271B1}" type="presParOf" srcId="{2A36DAB4-91BA-4691-90E9-75766BB8452C}" destId="{4359DA4F-4CA1-4437-8EBE-EEDF2C88A8F6}" srcOrd="0" destOrd="0" presId="urn:microsoft.com/office/officeart/2005/8/layout/hierarchy1"/>
    <dgm:cxn modelId="{565EB2D8-BE7B-46F8-B3A5-7E400FAA0D7B}" type="presParOf" srcId="{4359DA4F-4CA1-4437-8EBE-EEDF2C88A8F6}" destId="{CAFDE9CA-A30D-4D4E-8A9F-03BDCDA51509}" srcOrd="0" destOrd="0" presId="urn:microsoft.com/office/officeart/2005/8/layout/hierarchy1"/>
    <dgm:cxn modelId="{A12B0607-BFC3-497D-9AAA-FD601DA2E4B0}" type="presParOf" srcId="{4359DA4F-4CA1-4437-8EBE-EEDF2C88A8F6}" destId="{AF7FB562-F9E8-4AA8-BB4A-F2C98E3170D5}" srcOrd="1" destOrd="0" presId="urn:microsoft.com/office/officeart/2005/8/layout/hierarchy1"/>
    <dgm:cxn modelId="{9A26491A-2A03-469D-B70F-554D2BA8B467}" type="presParOf" srcId="{2A36DAB4-91BA-4691-90E9-75766BB8452C}" destId="{9485C633-5623-4D00-9DFA-072818BA75CD}" srcOrd="1" destOrd="0" presId="urn:microsoft.com/office/officeart/2005/8/layout/hierarchy1"/>
    <dgm:cxn modelId="{34344A7F-051E-4DA3-9D01-8509E46F2991}" type="presParOf" srcId="{9485C633-5623-4D00-9DFA-072818BA75CD}" destId="{48F3B476-FCB0-43BF-A785-766EB8D8A088}" srcOrd="0" destOrd="0" presId="urn:microsoft.com/office/officeart/2005/8/layout/hierarchy1"/>
    <dgm:cxn modelId="{BD419FD5-81B8-48D1-9608-EB44099AD5EA}" type="presParOf" srcId="{9485C633-5623-4D00-9DFA-072818BA75CD}" destId="{25F1C4B2-B455-4096-AF20-F1D42093CFE5}" srcOrd="1" destOrd="0" presId="urn:microsoft.com/office/officeart/2005/8/layout/hierarchy1"/>
    <dgm:cxn modelId="{D31DF6D3-0FF2-4F79-B5ED-3F4A5B271A00}" type="presParOf" srcId="{25F1C4B2-B455-4096-AF20-F1D42093CFE5}" destId="{6C8CCD19-E3D4-469F-BC6F-20F15903C020}" srcOrd="0" destOrd="0" presId="urn:microsoft.com/office/officeart/2005/8/layout/hierarchy1"/>
    <dgm:cxn modelId="{19A7B553-6C48-4E55-8282-5D8525A4D7EA}" type="presParOf" srcId="{6C8CCD19-E3D4-469F-BC6F-20F15903C020}" destId="{554F95A3-C7A5-416A-BF7B-7197C21EF981}" srcOrd="0" destOrd="0" presId="urn:microsoft.com/office/officeart/2005/8/layout/hierarchy1"/>
    <dgm:cxn modelId="{AC3E3ED5-563F-4A81-BADF-348E835C663F}" type="presParOf" srcId="{6C8CCD19-E3D4-469F-BC6F-20F15903C020}" destId="{4545A7E4-798A-4FDC-95A6-16ECACA5870A}" srcOrd="1" destOrd="0" presId="urn:microsoft.com/office/officeart/2005/8/layout/hierarchy1"/>
    <dgm:cxn modelId="{D562BB90-7E90-4F06-8BD7-3F74D55B5C3A}" type="presParOf" srcId="{25F1C4B2-B455-4096-AF20-F1D42093CFE5}" destId="{4FCDFF31-73B1-46E7-87EE-212334E8EB7E}" srcOrd="1" destOrd="0" presId="urn:microsoft.com/office/officeart/2005/8/layout/hierarchy1"/>
    <dgm:cxn modelId="{A084FD81-35AD-4D6B-8C74-40D584A39120}" type="presParOf" srcId="{4FCDFF31-73B1-46E7-87EE-212334E8EB7E}" destId="{55AAB6D1-055F-4B05-AC27-4F2914ABAC78}" srcOrd="0" destOrd="0" presId="urn:microsoft.com/office/officeart/2005/8/layout/hierarchy1"/>
    <dgm:cxn modelId="{18FDA2C1-C6AA-4B93-B581-77353B0AA8A7}" type="presParOf" srcId="{4FCDFF31-73B1-46E7-87EE-212334E8EB7E}" destId="{C00D87F8-1158-4E11-991F-7A83C90DEF78}" srcOrd="1" destOrd="0" presId="urn:microsoft.com/office/officeart/2005/8/layout/hierarchy1"/>
    <dgm:cxn modelId="{7536CA92-04C3-41C2-B730-00E93713BAD2}" type="presParOf" srcId="{C00D87F8-1158-4E11-991F-7A83C90DEF78}" destId="{2C09E2CA-23FD-4037-B86D-01B94451E680}" srcOrd="0" destOrd="0" presId="urn:microsoft.com/office/officeart/2005/8/layout/hierarchy1"/>
    <dgm:cxn modelId="{629C90A9-2486-4E9A-9840-4384FB66C3EE}" type="presParOf" srcId="{2C09E2CA-23FD-4037-B86D-01B94451E680}" destId="{E661020E-64DD-4609-8F87-C90DA816039F}" srcOrd="0" destOrd="0" presId="urn:microsoft.com/office/officeart/2005/8/layout/hierarchy1"/>
    <dgm:cxn modelId="{0BAE9FEC-321C-4C7D-AC29-8C33812D67E8}" type="presParOf" srcId="{2C09E2CA-23FD-4037-B86D-01B94451E680}" destId="{3034546C-DE02-4FA7-B091-DFD2B5F90F02}" srcOrd="1" destOrd="0" presId="urn:microsoft.com/office/officeart/2005/8/layout/hierarchy1"/>
    <dgm:cxn modelId="{A74D8C49-BC49-439F-8CC1-5B1F83EAE9F0}" type="presParOf" srcId="{C00D87F8-1158-4E11-991F-7A83C90DEF78}" destId="{B538237A-005F-49B4-B75D-5A1C78FF78E0}" srcOrd="1" destOrd="0" presId="urn:microsoft.com/office/officeart/2005/8/layout/hierarchy1"/>
    <dgm:cxn modelId="{077F1446-F5DC-46ED-B420-92A865B048A8}" type="presParOf" srcId="{4FCDFF31-73B1-46E7-87EE-212334E8EB7E}" destId="{ED5054C8-FD60-47E0-9418-CCD1EB8DFFDC}" srcOrd="2" destOrd="0" presId="urn:microsoft.com/office/officeart/2005/8/layout/hierarchy1"/>
    <dgm:cxn modelId="{B6CE7BD8-275D-49AD-B1EB-91B1E46817AC}" type="presParOf" srcId="{4FCDFF31-73B1-46E7-87EE-212334E8EB7E}" destId="{C4A0D791-277A-40F7-87D0-91FD7AD73F61}" srcOrd="3" destOrd="0" presId="urn:microsoft.com/office/officeart/2005/8/layout/hierarchy1"/>
    <dgm:cxn modelId="{A0F8535D-F235-43BB-A637-7EC7A75B701C}" type="presParOf" srcId="{C4A0D791-277A-40F7-87D0-91FD7AD73F61}" destId="{C25CEA69-35D1-45F2-825F-9D770D5EFD8D}" srcOrd="0" destOrd="0" presId="urn:microsoft.com/office/officeart/2005/8/layout/hierarchy1"/>
    <dgm:cxn modelId="{EF65F76C-64CC-413C-A3EE-ADB57CCA6A5F}" type="presParOf" srcId="{C25CEA69-35D1-45F2-825F-9D770D5EFD8D}" destId="{8186CAD5-F5D3-4AF4-A17B-74E5CAB06A0C}" srcOrd="0" destOrd="0" presId="urn:microsoft.com/office/officeart/2005/8/layout/hierarchy1"/>
    <dgm:cxn modelId="{E34F7AD1-EE41-4CFF-BA9F-0CFD7961D28F}" type="presParOf" srcId="{C25CEA69-35D1-45F2-825F-9D770D5EFD8D}" destId="{0FE71707-4E29-41E5-AC69-4481CB16AD7A}" srcOrd="1" destOrd="0" presId="urn:microsoft.com/office/officeart/2005/8/layout/hierarchy1"/>
    <dgm:cxn modelId="{E6F69BF8-4E8F-40E2-981E-3380E31B5921}" type="presParOf" srcId="{C4A0D791-277A-40F7-87D0-91FD7AD73F61}" destId="{4275C34F-F37F-4F91-AD26-345894519DBA}" srcOrd="1" destOrd="0" presId="urn:microsoft.com/office/officeart/2005/8/layout/hierarchy1"/>
    <dgm:cxn modelId="{FB775696-29B7-4EFD-AFED-DFBC432799CA}" type="presParOf" srcId="{4FCDFF31-73B1-46E7-87EE-212334E8EB7E}" destId="{BD6BAF91-4AEE-4F89-B871-D75E595E5DD1}" srcOrd="4" destOrd="0" presId="urn:microsoft.com/office/officeart/2005/8/layout/hierarchy1"/>
    <dgm:cxn modelId="{85B191A6-666D-4B9E-8857-4D75BA8DD38E}" type="presParOf" srcId="{4FCDFF31-73B1-46E7-87EE-212334E8EB7E}" destId="{FD82B0A0-644F-4D30-AD4E-D419DB5BF5F6}" srcOrd="5" destOrd="0" presId="urn:microsoft.com/office/officeart/2005/8/layout/hierarchy1"/>
    <dgm:cxn modelId="{081ACCE1-5CEC-4000-8A87-0288CF2B38E4}" type="presParOf" srcId="{FD82B0A0-644F-4D30-AD4E-D419DB5BF5F6}" destId="{196280F8-C17F-459C-89B2-2B57FBACE559}" srcOrd="0" destOrd="0" presId="urn:microsoft.com/office/officeart/2005/8/layout/hierarchy1"/>
    <dgm:cxn modelId="{119523D1-7227-43BE-A830-57FAC2827C5F}" type="presParOf" srcId="{196280F8-C17F-459C-89B2-2B57FBACE559}" destId="{7861819A-80A3-49C8-9E62-3A68F558357B}" srcOrd="0" destOrd="0" presId="urn:microsoft.com/office/officeart/2005/8/layout/hierarchy1"/>
    <dgm:cxn modelId="{E849AAF3-4FF1-4231-8D67-55AF484FC429}" type="presParOf" srcId="{196280F8-C17F-459C-89B2-2B57FBACE559}" destId="{D73C18B6-9E23-4929-A166-488844B07689}" srcOrd="1" destOrd="0" presId="urn:microsoft.com/office/officeart/2005/8/layout/hierarchy1"/>
    <dgm:cxn modelId="{3F0E4E61-18AE-4B7E-8337-EE2A7584997E}" type="presParOf" srcId="{FD82B0A0-644F-4D30-AD4E-D419DB5BF5F6}" destId="{BA9C8CFA-3253-4E49-A353-AB6A831B269B}" srcOrd="1" destOrd="0" presId="urn:microsoft.com/office/officeart/2005/8/layout/hierarchy1"/>
    <dgm:cxn modelId="{11A5BF6F-A695-478C-AA1C-789E701D0B14}" type="presParOf" srcId="{9485C633-5623-4D00-9DFA-072818BA75CD}" destId="{33D7FEB4-7B5B-435D-8AB6-049D6CB857F7}" srcOrd="2" destOrd="0" presId="urn:microsoft.com/office/officeart/2005/8/layout/hierarchy1"/>
    <dgm:cxn modelId="{612CF117-73BA-4B6C-A385-AC96F1DB5D1C}" type="presParOf" srcId="{9485C633-5623-4D00-9DFA-072818BA75CD}" destId="{3249D6E7-A7AB-406D-9BEF-77D976047504}" srcOrd="3" destOrd="0" presId="urn:microsoft.com/office/officeart/2005/8/layout/hierarchy1"/>
    <dgm:cxn modelId="{E1E2EAC1-B1FC-4A84-9523-305D6C9E5C35}" type="presParOf" srcId="{3249D6E7-A7AB-406D-9BEF-77D976047504}" destId="{4924350A-F230-4FBE-BE32-A31F5E07243F}" srcOrd="0" destOrd="0" presId="urn:microsoft.com/office/officeart/2005/8/layout/hierarchy1"/>
    <dgm:cxn modelId="{159EBF70-C2BC-4E02-AC10-574F4635584F}" type="presParOf" srcId="{4924350A-F230-4FBE-BE32-A31F5E07243F}" destId="{294DA7AC-43FD-43E7-908F-238E4062CFD9}" srcOrd="0" destOrd="0" presId="urn:microsoft.com/office/officeart/2005/8/layout/hierarchy1"/>
    <dgm:cxn modelId="{0E11A8AC-84EF-4FA5-9378-6B9A8F782E44}" type="presParOf" srcId="{4924350A-F230-4FBE-BE32-A31F5E07243F}" destId="{32212160-88F2-4F0C-8B0C-A49F5A7E010F}" srcOrd="1" destOrd="0" presId="urn:microsoft.com/office/officeart/2005/8/layout/hierarchy1"/>
    <dgm:cxn modelId="{8009157D-3001-488D-BBED-3136D617B42F}" type="presParOf" srcId="{3249D6E7-A7AB-406D-9BEF-77D976047504}" destId="{2A9AC502-1D86-44ED-9910-2ECB8CC74AF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1478C9-C2F7-4145-931E-EEDEAE3571E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DA0320-AE7F-48FC-BF70-7151EED54628}">
      <dgm:prSet phldrT="[Текст]"/>
      <dgm:spPr/>
      <dgm:t>
        <a:bodyPr/>
        <a:lstStyle/>
        <a:p>
          <a:r>
            <a:rPr lang="uk-UA" dirty="0" smtClean="0"/>
            <a:t>Відкриті травми живота</a:t>
          </a:r>
          <a:endParaRPr lang="ru-RU" dirty="0"/>
        </a:p>
      </dgm:t>
    </dgm:pt>
    <dgm:pt modelId="{ED52820F-B160-4B1D-B759-EDB1E28C554D}" type="parTrans" cxnId="{1D75CE58-2EE7-4381-8B55-887BC4CB52D7}">
      <dgm:prSet/>
      <dgm:spPr/>
      <dgm:t>
        <a:bodyPr/>
        <a:lstStyle/>
        <a:p>
          <a:endParaRPr lang="ru-RU"/>
        </a:p>
      </dgm:t>
    </dgm:pt>
    <dgm:pt modelId="{C8DDEBAB-76C4-4C2A-BCE5-E0D67316CE70}" type="sibTrans" cxnId="{1D75CE58-2EE7-4381-8B55-887BC4CB52D7}">
      <dgm:prSet/>
      <dgm:spPr/>
      <dgm:t>
        <a:bodyPr/>
        <a:lstStyle/>
        <a:p>
          <a:endParaRPr lang="ru-RU"/>
        </a:p>
      </dgm:t>
    </dgm:pt>
    <dgm:pt modelId="{94304B03-3D80-446A-81AA-A694E90794B5}">
      <dgm:prSet phldrT="[Текст]"/>
      <dgm:spPr/>
      <dgm:t>
        <a:bodyPr/>
        <a:lstStyle/>
        <a:p>
          <a:r>
            <a:rPr lang="uk-UA" dirty="0" smtClean="0"/>
            <a:t>Непроникні у черевну порожнину</a:t>
          </a:r>
          <a:endParaRPr lang="ru-RU" dirty="0"/>
        </a:p>
      </dgm:t>
    </dgm:pt>
    <dgm:pt modelId="{F60DB8A3-9B51-45F1-B1B8-5B5DEEF5FC0A}" type="parTrans" cxnId="{6BB75436-4CDC-4EDC-9847-14E7D6743414}">
      <dgm:prSet/>
      <dgm:spPr/>
      <dgm:t>
        <a:bodyPr/>
        <a:lstStyle/>
        <a:p>
          <a:endParaRPr lang="ru-RU"/>
        </a:p>
      </dgm:t>
    </dgm:pt>
    <dgm:pt modelId="{85E9C077-A086-4B6B-BEAA-F49295271DA3}" type="sibTrans" cxnId="{6BB75436-4CDC-4EDC-9847-14E7D6743414}">
      <dgm:prSet/>
      <dgm:spPr/>
      <dgm:t>
        <a:bodyPr/>
        <a:lstStyle/>
        <a:p>
          <a:endParaRPr lang="ru-RU"/>
        </a:p>
      </dgm:t>
    </dgm:pt>
    <dgm:pt modelId="{3A2B359E-D2BE-42F1-8BB2-04A9F846A96A}">
      <dgm:prSet phldrT="[Текст]"/>
      <dgm:spPr/>
      <dgm:t>
        <a:bodyPr/>
        <a:lstStyle/>
        <a:p>
          <a:r>
            <a:rPr lang="uk-UA" dirty="0" smtClean="0"/>
            <a:t>Проникні у черевну порожнину</a:t>
          </a:r>
          <a:endParaRPr lang="ru-RU" dirty="0"/>
        </a:p>
      </dgm:t>
    </dgm:pt>
    <dgm:pt modelId="{169264D6-F0B2-43BB-B69F-ABD3946E5F7D}" type="parTrans" cxnId="{BF75F556-AFE5-4C97-B729-C67CC1CE9552}">
      <dgm:prSet/>
      <dgm:spPr/>
      <dgm:t>
        <a:bodyPr/>
        <a:lstStyle/>
        <a:p>
          <a:endParaRPr lang="ru-RU"/>
        </a:p>
      </dgm:t>
    </dgm:pt>
    <dgm:pt modelId="{0486545D-A5BE-4F71-8488-3B33D564C04B}" type="sibTrans" cxnId="{BF75F556-AFE5-4C97-B729-C67CC1CE9552}">
      <dgm:prSet/>
      <dgm:spPr/>
      <dgm:t>
        <a:bodyPr/>
        <a:lstStyle/>
        <a:p>
          <a:endParaRPr lang="ru-RU"/>
        </a:p>
      </dgm:t>
    </dgm:pt>
    <dgm:pt modelId="{1CA22048-D66D-4C18-9474-8225DF846A82}">
      <dgm:prSet phldrT="[Текст]"/>
      <dgm:spPr/>
      <dgm:t>
        <a:bodyPr/>
        <a:lstStyle/>
        <a:p>
          <a:r>
            <a:rPr lang="uk-UA" dirty="0" smtClean="0"/>
            <a:t>Пошкоджена очеревина</a:t>
          </a:r>
          <a:endParaRPr lang="ru-RU" dirty="0"/>
        </a:p>
      </dgm:t>
    </dgm:pt>
    <dgm:pt modelId="{8B2D248D-C134-409C-9084-3A2EBE643E03}" type="parTrans" cxnId="{17DED074-998D-413C-B5B8-0F5AA6BAAA64}">
      <dgm:prSet/>
      <dgm:spPr/>
      <dgm:t>
        <a:bodyPr/>
        <a:lstStyle/>
        <a:p>
          <a:endParaRPr lang="ru-RU"/>
        </a:p>
      </dgm:t>
    </dgm:pt>
    <dgm:pt modelId="{83DC0259-7359-4F81-B33A-FB87BA44256D}" type="sibTrans" cxnId="{17DED074-998D-413C-B5B8-0F5AA6BAAA64}">
      <dgm:prSet/>
      <dgm:spPr/>
      <dgm:t>
        <a:bodyPr/>
        <a:lstStyle/>
        <a:p>
          <a:endParaRPr lang="ru-RU"/>
        </a:p>
      </dgm:t>
    </dgm:pt>
    <dgm:pt modelId="{AF2E729B-3565-46D0-ADF3-222B74CD9DD4}">
      <dgm:prSet/>
      <dgm:spPr/>
      <dgm:t>
        <a:bodyPr/>
        <a:lstStyle/>
        <a:p>
          <a:r>
            <a:rPr lang="uk-UA" dirty="0" smtClean="0"/>
            <a:t>Непошкоджена очеревина</a:t>
          </a:r>
          <a:endParaRPr lang="ru-RU" dirty="0"/>
        </a:p>
      </dgm:t>
    </dgm:pt>
    <dgm:pt modelId="{453027ED-148B-45AD-A8B7-D4C81240B021}" type="parTrans" cxnId="{C851EB31-2C4A-45C7-8B2F-5553CEF4BF73}">
      <dgm:prSet/>
      <dgm:spPr/>
      <dgm:t>
        <a:bodyPr/>
        <a:lstStyle/>
        <a:p>
          <a:endParaRPr lang="ru-RU"/>
        </a:p>
      </dgm:t>
    </dgm:pt>
    <dgm:pt modelId="{DAF2666E-BFAF-4D2D-BA0B-5C0C39B1454E}" type="sibTrans" cxnId="{C851EB31-2C4A-45C7-8B2F-5553CEF4BF73}">
      <dgm:prSet/>
      <dgm:spPr/>
      <dgm:t>
        <a:bodyPr/>
        <a:lstStyle/>
        <a:p>
          <a:endParaRPr lang="ru-RU"/>
        </a:p>
      </dgm:t>
    </dgm:pt>
    <dgm:pt modelId="{76903CCA-A3E3-4285-8A5F-D59369229E5E}" type="pres">
      <dgm:prSet presAssocID="{611478C9-C2F7-4145-931E-EEDEAE3571E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077D9CA-FFC2-4C93-BC3B-882E0612C5AD}" type="pres">
      <dgm:prSet presAssocID="{FADA0320-AE7F-48FC-BF70-7151EED54628}" presName="hierRoot1" presStyleCnt="0"/>
      <dgm:spPr/>
    </dgm:pt>
    <dgm:pt modelId="{BC3FE820-35B7-493E-89B5-52BD095AD854}" type="pres">
      <dgm:prSet presAssocID="{FADA0320-AE7F-48FC-BF70-7151EED54628}" presName="composite" presStyleCnt="0"/>
      <dgm:spPr/>
    </dgm:pt>
    <dgm:pt modelId="{DF0D8F84-25F5-4E1E-8AC8-A870AC099AF5}" type="pres">
      <dgm:prSet presAssocID="{FADA0320-AE7F-48FC-BF70-7151EED54628}" presName="background" presStyleLbl="node0" presStyleIdx="0" presStyleCnt="1"/>
      <dgm:spPr/>
    </dgm:pt>
    <dgm:pt modelId="{727B9A03-44B7-45A2-802D-0D343B4111E7}" type="pres">
      <dgm:prSet presAssocID="{FADA0320-AE7F-48FC-BF70-7151EED54628}" presName="text" presStyleLbl="fgAcc0" presStyleIdx="0" presStyleCnt="1" custScaleX="252585">
        <dgm:presLayoutVars>
          <dgm:chPref val="3"/>
        </dgm:presLayoutVars>
      </dgm:prSet>
      <dgm:spPr/>
    </dgm:pt>
    <dgm:pt modelId="{7F83D163-5F37-428C-89C7-D456F5964306}" type="pres">
      <dgm:prSet presAssocID="{FADA0320-AE7F-48FC-BF70-7151EED54628}" presName="hierChild2" presStyleCnt="0"/>
      <dgm:spPr/>
    </dgm:pt>
    <dgm:pt modelId="{95A3924C-6BCC-4D9B-A923-32F8F3AB336F}" type="pres">
      <dgm:prSet presAssocID="{F60DB8A3-9B51-45F1-B1B8-5B5DEEF5FC0A}" presName="Name10" presStyleLbl="parChTrans1D2" presStyleIdx="0" presStyleCnt="2"/>
      <dgm:spPr/>
    </dgm:pt>
    <dgm:pt modelId="{EF541A93-0C98-4F9F-9D2A-AD28804DDC34}" type="pres">
      <dgm:prSet presAssocID="{94304B03-3D80-446A-81AA-A694E90794B5}" presName="hierRoot2" presStyleCnt="0"/>
      <dgm:spPr/>
    </dgm:pt>
    <dgm:pt modelId="{ECB6460B-CD43-48DD-9522-EA6803D8A1B0}" type="pres">
      <dgm:prSet presAssocID="{94304B03-3D80-446A-81AA-A694E90794B5}" presName="composite2" presStyleCnt="0"/>
      <dgm:spPr/>
    </dgm:pt>
    <dgm:pt modelId="{9E882AD4-8826-49BF-AD97-52363C9A7CD1}" type="pres">
      <dgm:prSet presAssocID="{94304B03-3D80-446A-81AA-A694E90794B5}" presName="background2" presStyleLbl="node2" presStyleIdx="0" presStyleCnt="2"/>
      <dgm:spPr/>
    </dgm:pt>
    <dgm:pt modelId="{29896629-4387-4CD6-923F-B085BAA54E5C}" type="pres">
      <dgm:prSet presAssocID="{94304B03-3D80-446A-81AA-A694E90794B5}" presName="text2" presStyleLbl="fgAcc2" presStyleIdx="0" presStyleCnt="2" custScaleX="1992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C4C682-0C19-44B8-B1D1-9FB1EE25F4EB}" type="pres">
      <dgm:prSet presAssocID="{94304B03-3D80-446A-81AA-A694E90794B5}" presName="hierChild3" presStyleCnt="0"/>
      <dgm:spPr/>
    </dgm:pt>
    <dgm:pt modelId="{827899CC-D9AA-488E-A75C-0276EB8E670A}" type="pres">
      <dgm:prSet presAssocID="{169264D6-F0B2-43BB-B69F-ABD3946E5F7D}" presName="Name10" presStyleLbl="parChTrans1D2" presStyleIdx="1" presStyleCnt="2"/>
      <dgm:spPr/>
    </dgm:pt>
    <dgm:pt modelId="{181513FB-2769-4A17-A053-7B70428CCD56}" type="pres">
      <dgm:prSet presAssocID="{3A2B359E-D2BE-42F1-8BB2-04A9F846A96A}" presName="hierRoot2" presStyleCnt="0"/>
      <dgm:spPr/>
    </dgm:pt>
    <dgm:pt modelId="{1145DB67-B8AC-4B9A-AE48-7C37BB6341BF}" type="pres">
      <dgm:prSet presAssocID="{3A2B359E-D2BE-42F1-8BB2-04A9F846A96A}" presName="composite2" presStyleCnt="0"/>
      <dgm:spPr/>
    </dgm:pt>
    <dgm:pt modelId="{D8164942-98EA-46C3-805D-81A5458D8F11}" type="pres">
      <dgm:prSet presAssocID="{3A2B359E-D2BE-42F1-8BB2-04A9F846A96A}" presName="background2" presStyleLbl="node2" presStyleIdx="1" presStyleCnt="2"/>
      <dgm:spPr/>
    </dgm:pt>
    <dgm:pt modelId="{E38EEC1F-9A9D-422E-8883-29470B4AACAC}" type="pres">
      <dgm:prSet presAssocID="{3A2B359E-D2BE-42F1-8BB2-04A9F846A96A}" presName="text2" presStyleLbl="fgAcc2" presStyleIdx="1" presStyleCnt="2" custScaleX="2244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7B17B3-6689-40E2-8AB4-FEA7966EEFAE}" type="pres">
      <dgm:prSet presAssocID="{3A2B359E-D2BE-42F1-8BB2-04A9F846A96A}" presName="hierChild3" presStyleCnt="0"/>
      <dgm:spPr/>
    </dgm:pt>
    <dgm:pt modelId="{62293D2A-0BFA-40F1-9D0D-F74D780AA444}" type="pres">
      <dgm:prSet presAssocID="{8B2D248D-C134-409C-9084-3A2EBE643E03}" presName="Name17" presStyleLbl="parChTrans1D3" presStyleIdx="0" presStyleCnt="2"/>
      <dgm:spPr/>
    </dgm:pt>
    <dgm:pt modelId="{005A7731-2657-4A7D-80FF-5E2C834CD40E}" type="pres">
      <dgm:prSet presAssocID="{1CA22048-D66D-4C18-9474-8225DF846A82}" presName="hierRoot3" presStyleCnt="0"/>
      <dgm:spPr/>
    </dgm:pt>
    <dgm:pt modelId="{DD93B9CE-63BF-4094-95E4-CDB9F33FA1AF}" type="pres">
      <dgm:prSet presAssocID="{1CA22048-D66D-4C18-9474-8225DF846A82}" presName="composite3" presStyleCnt="0"/>
      <dgm:spPr/>
    </dgm:pt>
    <dgm:pt modelId="{B4C8D8AA-80CB-434C-AA68-6B9AA6CA5F8D}" type="pres">
      <dgm:prSet presAssocID="{1CA22048-D66D-4C18-9474-8225DF846A82}" presName="background3" presStyleLbl="node3" presStyleIdx="0" presStyleCnt="2"/>
      <dgm:spPr/>
    </dgm:pt>
    <dgm:pt modelId="{56AA7286-D3D4-41FB-AFB1-381442C84DB4}" type="pres">
      <dgm:prSet presAssocID="{1CA22048-D66D-4C18-9474-8225DF846A82}" presName="text3" presStyleLbl="fgAcc3" presStyleIdx="0" presStyleCnt="2" custScaleX="158186" custLinFactNeighborX="6422" custLinFactNeighborY="154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4E0E4E-B9CC-4B0C-803A-477F5EB7391A}" type="pres">
      <dgm:prSet presAssocID="{1CA22048-D66D-4C18-9474-8225DF846A82}" presName="hierChild4" presStyleCnt="0"/>
      <dgm:spPr/>
    </dgm:pt>
    <dgm:pt modelId="{A040892C-12D6-4DFD-8C34-81935E9630F0}" type="pres">
      <dgm:prSet presAssocID="{453027ED-148B-45AD-A8B7-D4C81240B021}" presName="Name17" presStyleLbl="parChTrans1D3" presStyleIdx="1" presStyleCnt="2"/>
      <dgm:spPr/>
    </dgm:pt>
    <dgm:pt modelId="{863AA5D0-41A2-4703-9BB6-0C7BEC85975B}" type="pres">
      <dgm:prSet presAssocID="{AF2E729B-3565-46D0-ADF3-222B74CD9DD4}" presName="hierRoot3" presStyleCnt="0"/>
      <dgm:spPr/>
    </dgm:pt>
    <dgm:pt modelId="{1B84E060-11A4-4356-948F-DDBEB09BA2B0}" type="pres">
      <dgm:prSet presAssocID="{AF2E729B-3565-46D0-ADF3-222B74CD9DD4}" presName="composite3" presStyleCnt="0"/>
      <dgm:spPr/>
    </dgm:pt>
    <dgm:pt modelId="{352CF17D-B595-4826-9680-6CC778DDC152}" type="pres">
      <dgm:prSet presAssocID="{AF2E729B-3565-46D0-ADF3-222B74CD9DD4}" presName="background3" presStyleLbl="node3" presStyleIdx="1" presStyleCnt="2"/>
      <dgm:spPr/>
    </dgm:pt>
    <dgm:pt modelId="{DA9CE1AA-1272-4036-B6CE-A0432DFDA77F}" type="pres">
      <dgm:prSet presAssocID="{AF2E729B-3565-46D0-ADF3-222B74CD9DD4}" presName="text3" presStyleLbl="fgAcc3" presStyleIdx="1" presStyleCnt="2" custScaleX="1478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6FF443-51FC-425E-8ED0-325C6ED9A7E7}" type="pres">
      <dgm:prSet presAssocID="{AF2E729B-3565-46D0-ADF3-222B74CD9DD4}" presName="hierChild4" presStyleCnt="0"/>
      <dgm:spPr/>
    </dgm:pt>
  </dgm:ptLst>
  <dgm:cxnLst>
    <dgm:cxn modelId="{813F8FA5-172B-43A2-892A-E51BFE647CF0}" type="presOf" srcId="{FADA0320-AE7F-48FC-BF70-7151EED54628}" destId="{727B9A03-44B7-45A2-802D-0D343B4111E7}" srcOrd="0" destOrd="0" presId="urn:microsoft.com/office/officeart/2005/8/layout/hierarchy1"/>
    <dgm:cxn modelId="{61871992-B1DD-4A77-87F5-5B99F56983CF}" type="presOf" srcId="{611478C9-C2F7-4145-931E-EEDEAE3571E9}" destId="{76903CCA-A3E3-4285-8A5F-D59369229E5E}" srcOrd="0" destOrd="0" presId="urn:microsoft.com/office/officeart/2005/8/layout/hierarchy1"/>
    <dgm:cxn modelId="{BF75F556-AFE5-4C97-B729-C67CC1CE9552}" srcId="{FADA0320-AE7F-48FC-BF70-7151EED54628}" destId="{3A2B359E-D2BE-42F1-8BB2-04A9F846A96A}" srcOrd="1" destOrd="0" parTransId="{169264D6-F0B2-43BB-B69F-ABD3946E5F7D}" sibTransId="{0486545D-A5BE-4F71-8488-3B33D564C04B}"/>
    <dgm:cxn modelId="{6BB75436-4CDC-4EDC-9847-14E7D6743414}" srcId="{FADA0320-AE7F-48FC-BF70-7151EED54628}" destId="{94304B03-3D80-446A-81AA-A694E90794B5}" srcOrd="0" destOrd="0" parTransId="{F60DB8A3-9B51-45F1-B1B8-5B5DEEF5FC0A}" sibTransId="{85E9C077-A086-4B6B-BEAA-F49295271DA3}"/>
    <dgm:cxn modelId="{B56558DB-CE1C-4BC9-B980-BA08E72A9A72}" type="presOf" srcId="{8B2D248D-C134-409C-9084-3A2EBE643E03}" destId="{62293D2A-0BFA-40F1-9D0D-F74D780AA444}" srcOrd="0" destOrd="0" presId="urn:microsoft.com/office/officeart/2005/8/layout/hierarchy1"/>
    <dgm:cxn modelId="{17DED074-998D-413C-B5B8-0F5AA6BAAA64}" srcId="{3A2B359E-D2BE-42F1-8BB2-04A9F846A96A}" destId="{1CA22048-D66D-4C18-9474-8225DF846A82}" srcOrd="0" destOrd="0" parTransId="{8B2D248D-C134-409C-9084-3A2EBE643E03}" sibTransId="{83DC0259-7359-4F81-B33A-FB87BA44256D}"/>
    <dgm:cxn modelId="{C7A15049-9474-4DD1-920B-7788F31A90A2}" type="presOf" srcId="{F60DB8A3-9B51-45F1-B1B8-5B5DEEF5FC0A}" destId="{95A3924C-6BCC-4D9B-A923-32F8F3AB336F}" srcOrd="0" destOrd="0" presId="urn:microsoft.com/office/officeart/2005/8/layout/hierarchy1"/>
    <dgm:cxn modelId="{23B5CA11-F003-40EA-94AF-6746AA195486}" type="presOf" srcId="{3A2B359E-D2BE-42F1-8BB2-04A9F846A96A}" destId="{E38EEC1F-9A9D-422E-8883-29470B4AACAC}" srcOrd="0" destOrd="0" presId="urn:microsoft.com/office/officeart/2005/8/layout/hierarchy1"/>
    <dgm:cxn modelId="{37AB37ED-1BBC-45FF-BD0F-12E7A995F424}" type="presOf" srcId="{AF2E729B-3565-46D0-ADF3-222B74CD9DD4}" destId="{DA9CE1AA-1272-4036-B6CE-A0432DFDA77F}" srcOrd="0" destOrd="0" presId="urn:microsoft.com/office/officeart/2005/8/layout/hierarchy1"/>
    <dgm:cxn modelId="{11FF7352-9319-48F8-93F2-9407FC4FC2C0}" type="presOf" srcId="{94304B03-3D80-446A-81AA-A694E90794B5}" destId="{29896629-4387-4CD6-923F-B085BAA54E5C}" srcOrd="0" destOrd="0" presId="urn:microsoft.com/office/officeart/2005/8/layout/hierarchy1"/>
    <dgm:cxn modelId="{4F2D54A2-632D-4E24-8C5C-888DEB166216}" type="presOf" srcId="{1CA22048-D66D-4C18-9474-8225DF846A82}" destId="{56AA7286-D3D4-41FB-AFB1-381442C84DB4}" srcOrd="0" destOrd="0" presId="urn:microsoft.com/office/officeart/2005/8/layout/hierarchy1"/>
    <dgm:cxn modelId="{C851EB31-2C4A-45C7-8B2F-5553CEF4BF73}" srcId="{3A2B359E-D2BE-42F1-8BB2-04A9F846A96A}" destId="{AF2E729B-3565-46D0-ADF3-222B74CD9DD4}" srcOrd="1" destOrd="0" parTransId="{453027ED-148B-45AD-A8B7-D4C81240B021}" sibTransId="{DAF2666E-BFAF-4D2D-BA0B-5C0C39B1454E}"/>
    <dgm:cxn modelId="{56FC5A3F-6633-4688-AD8F-90E584903113}" type="presOf" srcId="{453027ED-148B-45AD-A8B7-D4C81240B021}" destId="{A040892C-12D6-4DFD-8C34-81935E9630F0}" srcOrd="0" destOrd="0" presId="urn:microsoft.com/office/officeart/2005/8/layout/hierarchy1"/>
    <dgm:cxn modelId="{D12497AC-DD90-4D2E-99CC-D042CC8743D8}" type="presOf" srcId="{169264D6-F0B2-43BB-B69F-ABD3946E5F7D}" destId="{827899CC-D9AA-488E-A75C-0276EB8E670A}" srcOrd="0" destOrd="0" presId="urn:microsoft.com/office/officeart/2005/8/layout/hierarchy1"/>
    <dgm:cxn modelId="{1D75CE58-2EE7-4381-8B55-887BC4CB52D7}" srcId="{611478C9-C2F7-4145-931E-EEDEAE3571E9}" destId="{FADA0320-AE7F-48FC-BF70-7151EED54628}" srcOrd="0" destOrd="0" parTransId="{ED52820F-B160-4B1D-B759-EDB1E28C554D}" sibTransId="{C8DDEBAB-76C4-4C2A-BCE5-E0D67316CE70}"/>
    <dgm:cxn modelId="{838946DF-1F2C-45E3-A68E-5958745C5FCF}" type="presParOf" srcId="{76903CCA-A3E3-4285-8A5F-D59369229E5E}" destId="{C077D9CA-FFC2-4C93-BC3B-882E0612C5AD}" srcOrd="0" destOrd="0" presId="urn:microsoft.com/office/officeart/2005/8/layout/hierarchy1"/>
    <dgm:cxn modelId="{7BC6D00D-DC98-4FF1-81A4-D8821229011F}" type="presParOf" srcId="{C077D9CA-FFC2-4C93-BC3B-882E0612C5AD}" destId="{BC3FE820-35B7-493E-89B5-52BD095AD854}" srcOrd="0" destOrd="0" presId="urn:microsoft.com/office/officeart/2005/8/layout/hierarchy1"/>
    <dgm:cxn modelId="{987A419E-507E-4DB2-83A5-728D6C43A639}" type="presParOf" srcId="{BC3FE820-35B7-493E-89B5-52BD095AD854}" destId="{DF0D8F84-25F5-4E1E-8AC8-A870AC099AF5}" srcOrd="0" destOrd="0" presId="urn:microsoft.com/office/officeart/2005/8/layout/hierarchy1"/>
    <dgm:cxn modelId="{BE234104-39DA-4C8A-B9D2-0DF185BB5B27}" type="presParOf" srcId="{BC3FE820-35B7-493E-89B5-52BD095AD854}" destId="{727B9A03-44B7-45A2-802D-0D343B4111E7}" srcOrd="1" destOrd="0" presId="urn:microsoft.com/office/officeart/2005/8/layout/hierarchy1"/>
    <dgm:cxn modelId="{4326B12B-8EF9-4B05-B8B2-C30A69657D29}" type="presParOf" srcId="{C077D9CA-FFC2-4C93-BC3B-882E0612C5AD}" destId="{7F83D163-5F37-428C-89C7-D456F5964306}" srcOrd="1" destOrd="0" presId="urn:microsoft.com/office/officeart/2005/8/layout/hierarchy1"/>
    <dgm:cxn modelId="{D423F172-55B0-4BC1-95FA-56CEF1FACA39}" type="presParOf" srcId="{7F83D163-5F37-428C-89C7-D456F5964306}" destId="{95A3924C-6BCC-4D9B-A923-32F8F3AB336F}" srcOrd="0" destOrd="0" presId="urn:microsoft.com/office/officeart/2005/8/layout/hierarchy1"/>
    <dgm:cxn modelId="{4C5C84E9-1D28-4B7B-9FBB-60B207100EB9}" type="presParOf" srcId="{7F83D163-5F37-428C-89C7-D456F5964306}" destId="{EF541A93-0C98-4F9F-9D2A-AD28804DDC34}" srcOrd="1" destOrd="0" presId="urn:microsoft.com/office/officeart/2005/8/layout/hierarchy1"/>
    <dgm:cxn modelId="{98D6FC14-FA2B-48DE-98B8-E636EC848970}" type="presParOf" srcId="{EF541A93-0C98-4F9F-9D2A-AD28804DDC34}" destId="{ECB6460B-CD43-48DD-9522-EA6803D8A1B0}" srcOrd="0" destOrd="0" presId="urn:microsoft.com/office/officeart/2005/8/layout/hierarchy1"/>
    <dgm:cxn modelId="{384DD0FA-5096-4557-B60D-31184D06CC8D}" type="presParOf" srcId="{ECB6460B-CD43-48DD-9522-EA6803D8A1B0}" destId="{9E882AD4-8826-49BF-AD97-52363C9A7CD1}" srcOrd="0" destOrd="0" presId="urn:microsoft.com/office/officeart/2005/8/layout/hierarchy1"/>
    <dgm:cxn modelId="{ABB20D68-2B49-4BE3-8CB4-35483A1E25D2}" type="presParOf" srcId="{ECB6460B-CD43-48DD-9522-EA6803D8A1B0}" destId="{29896629-4387-4CD6-923F-B085BAA54E5C}" srcOrd="1" destOrd="0" presId="urn:microsoft.com/office/officeart/2005/8/layout/hierarchy1"/>
    <dgm:cxn modelId="{3039B1CA-38F8-44FC-B11E-E28F623D13DD}" type="presParOf" srcId="{EF541A93-0C98-4F9F-9D2A-AD28804DDC34}" destId="{06C4C682-0C19-44B8-B1D1-9FB1EE25F4EB}" srcOrd="1" destOrd="0" presId="urn:microsoft.com/office/officeart/2005/8/layout/hierarchy1"/>
    <dgm:cxn modelId="{047B8234-D386-438B-B9D8-D4C0FD1984F4}" type="presParOf" srcId="{7F83D163-5F37-428C-89C7-D456F5964306}" destId="{827899CC-D9AA-488E-A75C-0276EB8E670A}" srcOrd="2" destOrd="0" presId="urn:microsoft.com/office/officeart/2005/8/layout/hierarchy1"/>
    <dgm:cxn modelId="{033F0817-A343-4AA5-B411-1FA6BB22D6DD}" type="presParOf" srcId="{7F83D163-5F37-428C-89C7-D456F5964306}" destId="{181513FB-2769-4A17-A053-7B70428CCD56}" srcOrd="3" destOrd="0" presId="urn:microsoft.com/office/officeart/2005/8/layout/hierarchy1"/>
    <dgm:cxn modelId="{2189EAD7-BA16-4AF8-9676-6FBBAEF672F1}" type="presParOf" srcId="{181513FB-2769-4A17-A053-7B70428CCD56}" destId="{1145DB67-B8AC-4B9A-AE48-7C37BB6341BF}" srcOrd="0" destOrd="0" presId="urn:microsoft.com/office/officeart/2005/8/layout/hierarchy1"/>
    <dgm:cxn modelId="{8C85D3DD-6BC8-43F1-AE98-42CC7C213343}" type="presParOf" srcId="{1145DB67-B8AC-4B9A-AE48-7C37BB6341BF}" destId="{D8164942-98EA-46C3-805D-81A5458D8F11}" srcOrd="0" destOrd="0" presId="urn:microsoft.com/office/officeart/2005/8/layout/hierarchy1"/>
    <dgm:cxn modelId="{D41005C3-7602-41B9-96BA-ECCD390A723D}" type="presParOf" srcId="{1145DB67-B8AC-4B9A-AE48-7C37BB6341BF}" destId="{E38EEC1F-9A9D-422E-8883-29470B4AACAC}" srcOrd="1" destOrd="0" presId="urn:microsoft.com/office/officeart/2005/8/layout/hierarchy1"/>
    <dgm:cxn modelId="{DA62C23D-58F9-497F-99E9-02D684B46D01}" type="presParOf" srcId="{181513FB-2769-4A17-A053-7B70428CCD56}" destId="{777B17B3-6689-40E2-8AB4-FEA7966EEFAE}" srcOrd="1" destOrd="0" presId="urn:microsoft.com/office/officeart/2005/8/layout/hierarchy1"/>
    <dgm:cxn modelId="{47F347A3-2E55-4FE9-997C-4A75DE817E54}" type="presParOf" srcId="{777B17B3-6689-40E2-8AB4-FEA7966EEFAE}" destId="{62293D2A-0BFA-40F1-9D0D-F74D780AA444}" srcOrd="0" destOrd="0" presId="urn:microsoft.com/office/officeart/2005/8/layout/hierarchy1"/>
    <dgm:cxn modelId="{228DE29D-0F1F-47C3-A7DF-EAD3F12F0B45}" type="presParOf" srcId="{777B17B3-6689-40E2-8AB4-FEA7966EEFAE}" destId="{005A7731-2657-4A7D-80FF-5E2C834CD40E}" srcOrd="1" destOrd="0" presId="urn:microsoft.com/office/officeart/2005/8/layout/hierarchy1"/>
    <dgm:cxn modelId="{196EC38B-8B05-467F-8588-F02B3377D454}" type="presParOf" srcId="{005A7731-2657-4A7D-80FF-5E2C834CD40E}" destId="{DD93B9CE-63BF-4094-95E4-CDB9F33FA1AF}" srcOrd="0" destOrd="0" presId="urn:microsoft.com/office/officeart/2005/8/layout/hierarchy1"/>
    <dgm:cxn modelId="{2B8F551F-286A-4F6F-85CA-D30B4203CF77}" type="presParOf" srcId="{DD93B9CE-63BF-4094-95E4-CDB9F33FA1AF}" destId="{B4C8D8AA-80CB-434C-AA68-6B9AA6CA5F8D}" srcOrd="0" destOrd="0" presId="urn:microsoft.com/office/officeart/2005/8/layout/hierarchy1"/>
    <dgm:cxn modelId="{12C6281F-C27B-4AAC-9BAB-4C1C3E87065B}" type="presParOf" srcId="{DD93B9CE-63BF-4094-95E4-CDB9F33FA1AF}" destId="{56AA7286-D3D4-41FB-AFB1-381442C84DB4}" srcOrd="1" destOrd="0" presId="urn:microsoft.com/office/officeart/2005/8/layout/hierarchy1"/>
    <dgm:cxn modelId="{728687BB-6FDF-46A5-9CEF-E424B6BD00C8}" type="presParOf" srcId="{005A7731-2657-4A7D-80FF-5E2C834CD40E}" destId="{F44E0E4E-B9CC-4B0C-803A-477F5EB7391A}" srcOrd="1" destOrd="0" presId="urn:microsoft.com/office/officeart/2005/8/layout/hierarchy1"/>
    <dgm:cxn modelId="{4128D320-2856-4DCB-8917-953F2274F4D4}" type="presParOf" srcId="{777B17B3-6689-40E2-8AB4-FEA7966EEFAE}" destId="{A040892C-12D6-4DFD-8C34-81935E9630F0}" srcOrd="2" destOrd="0" presId="urn:microsoft.com/office/officeart/2005/8/layout/hierarchy1"/>
    <dgm:cxn modelId="{4F74F897-C275-4428-8AE8-48EBCB8C97E3}" type="presParOf" srcId="{777B17B3-6689-40E2-8AB4-FEA7966EEFAE}" destId="{863AA5D0-41A2-4703-9BB6-0C7BEC85975B}" srcOrd="3" destOrd="0" presId="urn:microsoft.com/office/officeart/2005/8/layout/hierarchy1"/>
    <dgm:cxn modelId="{8747411C-F026-437D-9F0D-93AED47D89F8}" type="presParOf" srcId="{863AA5D0-41A2-4703-9BB6-0C7BEC85975B}" destId="{1B84E060-11A4-4356-948F-DDBEB09BA2B0}" srcOrd="0" destOrd="0" presId="urn:microsoft.com/office/officeart/2005/8/layout/hierarchy1"/>
    <dgm:cxn modelId="{488C1B28-E079-4E29-8065-269753175B71}" type="presParOf" srcId="{1B84E060-11A4-4356-948F-DDBEB09BA2B0}" destId="{352CF17D-B595-4826-9680-6CC778DDC152}" srcOrd="0" destOrd="0" presId="urn:microsoft.com/office/officeart/2005/8/layout/hierarchy1"/>
    <dgm:cxn modelId="{1CA90167-70B1-4C93-ADEC-57289C4F4653}" type="presParOf" srcId="{1B84E060-11A4-4356-948F-DDBEB09BA2B0}" destId="{DA9CE1AA-1272-4036-B6CE-A0432DFDA77F}" srcOrd="1" destOrd="0" presId="urn:microsoft.com/office/officeart/2005/8/layout/hierarchy1"/>
    <dgm:cxn modelId="{D17B6DBD-DC21-4678-A5ED-4CF0AFD4C705}" type="presParOf" srcId="{863AA5D0-41A2-4703-9BB6-0C7BEC85975B}" destId="{B76FF443-51FC-425E-8ED0-325C6ED9A7E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D7FEB4-7B5B-435D-8AB6-049D6CB857F7}">
      <dsp:nvSpPr>
        <dsp:cNvPr id="0" name=""/>
        <dsp:cNvSpPr/>
      </dsp:nvSpPr>
      <dsp:spPr>
        <a:xfrm>
          <a:off x="5173553" y="1182886"/>
          <a:ext cx="1136402" cy="540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556"/>
              </a:lnTo>
              <a:lnTo>
                <a:pt x="1136402" y="368556"/>
              </a:lnTo>
              <a:lnTo>
                <a:pt x="1136402" y="540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BAF91-4AEE-4F89-B871-D75E595E5DD1}">
      <dsp:nvSpPr>
        <dsp:cNvPr id="0" name=""/>
        <dsp:cNvSpPr/>
      </dsp:nvSpPr>
      <dsp:spPr>
        <a:xfrm>
          <a:off x="4037150" y="2904536"/>
          <a:ext cx="2272805" cy="540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556"/>
              </a:lnTo>
              <a:lnTo>
                <a:pt x="2272805" y="368556"/>
              </a:lnTo>
              <a:lnTo>
                <a:pt x="2272805" y="5408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5054C8-FD60-47E0-9418-CCD1EB8DFFDC}">
      <dsp:nvSpPr>
        <dsp:cNvPr id="0" name=""/>
        <dsp:cNvSpPr/>
      </dsp:nvSpPr>
      <dsp:spPr>
        <a:xfrm>
          <a:off x="3991430" y="2904536"/>
          <a:ext cx="91440" cy="5408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08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AAB6D1-055F-4B05-AC27-4F2914ABAC78}">
      <dsp:nvSpPr>
        <dsp:cNvPr id="0" name=""/>
        <dsp:cNvSpPr/>
      </dsp:nvSpPr>
      <dsp:spPr>
        <a:xfrm>
          <a:off x="1764345" y="2904536"/>
          <a:ext cx="2272805" cy="540824"/>
        </a:xfrm>
        <a:custGeom>
          <a:avLst/>
          <a:gdLst/>
          <a:ahLst/>
          <a:cxnLst/>
          <a:rect l="0" t="0" r="0" b="0"/>
          <a:pathLst>
            <a:path>
              <a:moveTo>
                <a:pt x="2272805" y="0"/>
              </a:moveTo>
              <a:lnTo>
                <a:pt x="2272805" y="368556"/>
              </a:lnTo>
              <a:lnTo>
                <a:pt x="0" y="368556"/>
              </a:lnTo>
              <a:lnTo>
                <a:pt x="0" y="54082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3B476-FCB0-43BF-A785-766EB8D8A088}">
      <dsp:nvSpPr>
        <dsp:cNvPr id="0" name=""/>
        <dsp:cNvSpPr/>
      </dsp:nvSpPr>
      <dsp:spPr>
        <a:xfrm>
          <a:off x="4037150" y="1182886"/>
          <a:ext cx="1136402" cy="540824"/>
        </a:xfrm>
        <a:custGeom>
          <a:avLst/>
          <a:gdLst/>
          <a:ahLst/>
          <a:cxnLst/>
          <a:rect l="0" t="0" r="0" b="0"/>
          <a:pathLst>
            <a:path>
              <a:moveTo>
                <a:pt x="1136402" y="0"/>
              </a:moveTo>
              <a:lnTo>
                <a:pt x="1136402" y="368556"/>
              </a:lnTo>
              <a:lnTo>
                <a:pt x="0" y="368556"/>
              </a:lnTo>
              <a:lnTo>
                <a:pt x="0" y="540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FDE9CA-A30D-4D4E-8A9F-03BDCDA51509}">
      <dsp:nvSpPr>
        <dsp:cNvPr id="0" name=""/>
        <dsp:cNvSpPr/>
      </dsp:nvSpPr>
      <dsp:spPr>
        <a:xfrm>
          <a:off x="4243769" y="2061"/>
          <a:ext cx="1859567" cy="11808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7FB562-F9E8-4AA8-BB4A-F2C98E3170D5}">
      <dsp:nvSpPr>
        <dsp:cNvPr id="0" name=""/>
        <dsp:cNvSpPr/>
      </dsp:nvSpPr>
      <dsp:spPr>
        <a:xfrm>
          <a:off x="4450387" y="198349"/>
          <a:ext cx="1859567" cy="1180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Травми живота</a:t>
          </a:r>
          <a:endParaRPr lang="ru-RU" sz="2300" kern="1200" dirty="0"/>
        </a:p>
      </dsp:txBody>
      <dsp:txXfrm>
        <a:off x="4450387" y="198349"/>
        <a:ext cx="1859567" cy="1180825"/>
      </dsp:txXfrm>
    </dsp:sp>
    <dsp:sp modelId="{554F95A3-C7A5-416A-BF7B-7197C21EF981}">
      <dsp:nvSpPr>
        <dsp:cNvPr id="0" name=""/>
        <dsp:cNvSpPr/>
      </dsp:nvSpPr>
      <dsp:spPr>
        <a:xfrm>
          <a:off x="3107366" y="1723711"/>
          <a:ext cx="1859567" cy="11808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5A7E4-798A-4FDC-95A6-16ECACA5870A}">
      <dsp:nvSpPr>
        <dsp:cNvPr id="0" name=""/>
        <dsp:cNvSpPr/>
      </dsp:nvSpPr>
      <dsp:spPr>
        <a:xfrm>
          <a:off x="3313985" y="1919999"/>
          <a:ext cx="1859567" cy="1180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Відкриті</a:t>
          </a:r>
          <a:endParaRPr lang="ru-RU" sz="2300" kern="1200" dirty="0"/>
        </a:p>
      </dsp:txBody>
      <dsp:txXfrm>
        <a:off x="3313985" y="1919999"/>
        <a:ext cx="1859567" cy="1180825"/>
      </dsp:txXfrm>
    </dsp:sp>
    <dsp:sp modelId="{E661020E-64DD-4609-8F87-C90DA816039F}">
      <dsp:nvSpPr>
        <dsp:cNvPr id="0" name=""/>
        <dsp:cNvSpPr/>
      </dsp:nvSpPr>
      <dsp:spPr>
        <a:xfrm>
          <a:off x="834561" y="3445361"/>
          <a:ext cx="1859567" cy="11808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34546C-DE02-4FA7-B091-DFD2B5F90F02}">
      <dsp:nvSpPr>
        <dsp:cNvPr id="0" name=""/>
        <dsp:cNvSpPr/>
      </dsp:nvSpPr>
      <dsp:spPr>
        <a:xfrm>
          <a:off x="1041180" y="3641649"/>
          <a:ext cx="1859567" cy="1180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Вогнепальне</a:t>
          </a:r>
          <a:endParaRPr lang="ru-RU" sz="2300" kern="1200" dirty="0"/>
        </a:p>
      </dsp:txBody>
      <dsp:txXfrm>
        <a:off x="1041180" y="3641649"/>
        <a:ext cx="1859567" cy="1180825"/>
      </dsp:txXfrm>
    </dsp:sp>
    <dsp:sp modelId="{8186CAD5-F5D3-4AF4-A17B-74E5CAB06A0C}">
      <dsp:nvSpPr>
        <dsp:cNvPr id="0" name=""/>
        <dsp:cNvSpPr/>
      </dsp:nvSpPr>
      <dsp:spPr>
        <a:xfrm>
          <a:off x="3107366" y="3445361"/>
          <a:ext cx="1859567" cy="11808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71707-4E29-41E5-AC69-4481CB16AD7A}">
      <dsp:nvSpPr>
        <dsp:cNvPr id="0" name=""/>
        <dsp:cNvSpPr/>
      </dsp:nvSpPr>
      <dsp:spPr>
        <a:xfrm>
          <a:off x="3313985" y="3641649"/>
          <a:ext cx="1859567" cy="1180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Ножове</a:t>
          </a:r>
          <a:endParaRPr lang="ru-RU" sz="2300" kern="1200" dirty="0"/>
        </a:p>
      </dsp:txBody>
      <dsp:txXfrm>
        <a:off x="3313985" y="3641649"/>
        <a:ext cx="1859567" cy="1180825"/>
      </dsp:txXfrm>
    </dsp:sp>
    <dsp:sp modelId="{7861819A-80A3-49C8-9E62-3A68F558357B}">
      <dsp:nvSpPr>
        <dsp:cNvPr id="0" name=""/>
        <dsp:cNvSpPr/>
      </dsp:nvSpPr>
      <dsp:spPr>
        <a:xfrm>
          <a:off x="5380171" y="3445361"/>
          <a:ext cx="1859567" cy="11808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3C18B6-9E23-4929-A166-488844B07689}">
      <dsp:nvSpPr>
        <dsp:cNvPr id="0" name=""/>
        <dsp:cNvSpPr/>
      </dsp:nvSpPr>
      <dsp:spPr>
        <a:xfrm>
          <a:off x="5586790" y="3641649"/>
          <a:ext cx="1859567" cy="1180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Гострим предметом</a:t>
          </a:r>
          <a:endParaRPr lang="ru-RU" sz="2300" kern="1200" dirty="0"/>
        </a:p>
      </dsp:txBody>
      <dsp:txXfrm>
        <a:off x="5586790" y="3641649"/>
        <a:ext cx="1859567" cy="1180825"/>
      </dsp:txXfrm>
    </dsp:sp>
    <dsp:sp modelId="{294DA7AC-43FD-43E7-908F-238E4062CFD9}">
      <dsp:nvSpPr>
        <dsp:cNvPr id="0" name=""/>
        <dsp:cNvSpPr/>
      </dsp:nvSpPr>
      <dsp:spPr>
        <a:xfrm>
          <a:off x="5380171" y="1723711"/>
          <a:ext cx="1859567" cy="11808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12160-88F2-4F0C-8B0C-A49F5A7E010F}">
      <dsp:nvSpPr>
        <dsp:cNvPr id="0" name=""/>
        <dsp:cNvSpPr/>
      </dsp:nvSpPr>
      <dsp:spPr>
        <a:xfrm>
          <a:off x="5586790" y="1919999"/>
          <a:ext cx="1859567" cy="1180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Закриті (тупі)</a:t>
          </a:r>
          <a:endParaRPr lang="ru-RU" sz="2300" kern="1200" dirty="0"/>
        </a:p>
      </dsp:txBody>
      <dsp:txXfrm>
        <a:off x="5586790" y="1919999"/>
        <a:ext cx="1859567" cy="11808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40892C-12D6-4DFD-8C34-81935E9630F0}">
      <dsp:nvSpPr>
        <dsp:cNvPr id="0" name=""/>
        <dsp:cNvSpPr/>
      </dsp:nvSpPr>
      <dsp:spPr>
        <a:xfrm>
          <a:off x="5663482" y="2470881"/>
          <a:ext cx="1426562" cy="459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441"/>
              </a:lnTo>
              <a:lnTo>
                <a:pt x="1426562" y="313441"/>
              </a:lnTo>
              <a:lnTo>
                <a:pt x="1426562" y="45994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293D2A-0BFA-40F1-9D0D-F74D780AA444}">
      <dsp:nvSpPr>
        <dsp:cNvPr id="0" name=""/>
        <dsp:cNvSpPr/>
      </dsp:nvSpPr>
      <dsp:spPr>
        <a:xfrm>
          <a:off x="4419991" y="2470881"/>
          <a:ext cx="1243490" cy="462398"/>
        </a:xfrm>
        <a:custGeom>
          <a:avLst/>
          <a:gdLst/>
          <a:ahLst/>
          <a:cxnLst/>
          <a:rect l="0" t="0" r="0" b="0"/>
          <a:pathLst>
            <a:path>
              <a:moveTo>
                <a:pt x="1243490" y="0"/>
              </a:moveTo>
              <a:lnTo>
                <a:pt x="1243490" y="315891"/>
              </a:lnTo>
              <a:lnTo>
                <a:pt x="0" y="315891"/>
              </a:lnTo>
              <a:lnTo>
                <a:pt x="0" y="4623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899CC-D9AA-488E-A75C-0276EB8E670A}">
      <dsp:nvSpPr>
        <dsp:cNvPr id="0" name=""/>
        <dsp:cNvSpPr/>
      </dsp:nvSpPr>
      <dsp:spPr>
        <a:xfrm>
          <a:off x="3911869" y="1006691"/>
          <a:ext cx="1751612" cy="459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441"/>
              </a:lnTo>
              <a:lnTo>
                <a:pt x="1751612" y="313441"/>
              </a:lnTo>
              <a:lnTo>
                <a:pt x="1751612" y="4599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A3924C-6BCC-4D9B-A923-32F8F3AB336F}">
      <dsp:nvSpPr>
        <dsp:cNvPr id="0" name=""/>
        <dsp:cNvSpPr/>
      </dsp:nvSpPr>
      <dsp:spPr>
        <a:xfrm>
          <a:off x="1961266" y="1006691"/>
          <a:ext cx="1950602" cy="459947"/>
        </a:xfrm>
        <a:custGeom>
          <a:avLst/>
          <a:gdLst/>
          <a:ahLst/>
          <a:cxnLst/>
          <a:rect l="0" t="0" r="0" b="0"/>
          <a:pathLst>
            <a:path>
              <a:moveTo>
                <a:pt x="1950602" y="0"/>
              </a:moveTo>
              <a:lnTo>
                <a:pt x="1950602" y="313441"/>
              </a:lnTo>
              <a:lnTo>
                <a:pt x="0" y="313441"/>
              </a:lnTo>
              <a:lnTo>
                <a:pt x="0" y="4599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0D8F84-25F5-4E1E-8AC8-A870AC099AF5}">
      <dsp:nvSpPr>
        <dsp:cNvPr id="0" name=""/>
        <dsp:cNvSpPr/>
      </dsp:nvSpPr>
      <dsp:spPr>
        <a:xfrm>
          <a:off x="1914574" y="2450"/>
          <a:ext cx="3994589" cy="1004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B9A03-44B7-45A2-802D-0D343B4111E7}">
      <dsp:nvSpPr>
        <dsp:cNvPr id="0" name=""/>
        <dsp:cNvSpPr/>
      </dsp:nvSpPr>
      <dsp:spPr>
        <a:xfrm>
          <a:off x="2090295" y="169384"/>
          <a:ext cx="3994589" cy="10042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Відкриті травми живота</a:t>
          </a:r>
          <a:endParaRPr lang="ru-RU" sz="2400" kern="1200" dirty="0"/>
        </a:p>
      </dsp:txBody>
      <dsp:txXfrm>
        <a:off x="2090295" y="169384"/>
        <a:ext cx="3994589" cy="1004241"/>
      </dsp:txXfrm>
    </dsp:sp>
    <dsp:sp modelId="{9E882AD4-8826-49BF-AD97-52363C9A7CD1}">
      <dsp:nvSpPr>
        <dsp:cNvPr id="0" name=""/>
        <dsp:cNvSpPr/>
      </dsp:nvSpPr>
      <dsp:spPr>
        <a:xfrm>
          <a:off x="385373" y="1466639"/>
          <a:ext cx="3151785" cy="1004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96629-4387-4CD6-923F-B085BAA54E5C}">
      <dsp:nvSpPr>
        <dsp:cNvPr id="0" name=""/>
        <dsp:cNvSpPr/>
      </dsp:nvSpPr>
      <dsp:spPr>
        <a:xfrm>
          <a:off x="561094" y="1633574"/>
          <a:ext cx="3151785" cy="10042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Непроникні у черевну порожнину</a:t>
          </a:r>
          <a:endParaRPr lang="ru-RU" sz="2400" kern="1200" dirty="0"/>
        </a:p>
      </dsp:txBody>
      <dsp:txXfrm>
        <a:off x="561094" y="1633574"/>
        <a:ext cx="3151785" cy="1004241"/>
      </dsp:txXfrm>
    </dsp:sp>
    <dsp:sp modelId="{D8164942-98EA-46C3-805D-81A5458D8F11}">
      <dsp:nvSpPr>
        <dsp:cNvPr id="0" name=""/>
        <dsp:cNvSpPr/>
      </dsp:nvSpPr>
      <dsp:spPr>
        <a:xfrm>
          <a:off x="3888599" y="1466639"/>
          <a:ext cx="3549765" cy="1004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8EEC1F-9A9D-422E-8883-29470B4AACAC}">
      <dsp:nvSpPr>
        <dsp:cNvPr id="0" name=""/>
        <dsp:cNvSpPr/>
      </dsp:nvSpPr>
      <dsp:spPr>
        <a:xfrm>
          <a:off x="4064319" y="1633574"/>
          <a:ext cx="3549765" cy="10042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Проникні у черевну порожнину</a:t>
          </a:r>
          <a:endParaRPr lang="ru-RU" sz="2400" kern="1200" dirty="0"/>
        </a:p>
      </dsp:txBody>
      <dsp:txXfrm>
        <a:off x="4064319" y="1633574"/>
        <a:ext cx="3549765" cy="1004241"/>
      </dsp:txXfrm>
    </dsp:sp>
    <dsp:sp modelId="{B4C8D8AA-80CB-434C-AA68-6B9AA6CA5F8D}">
      <dsp:nvSpPr>
        <dsp:cNvPr id="0" name=""/>
        <dsp:cNvSpPr/>
      </dsp:nvSpPr>
      <dsp:spPr>
        <a:xfrm>
          <a:off x="3169149" y="2933279"/>
          <a:ext cx="2501684" cy="1004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AA7286-D3D4-41FB-AFB1-381442C84DB4}">
      <dsp:nvSpPr>
        <dsp:cNvPr id="0" name=""/>
        <dsp:cNvSpPr/>
      </dsp:nvSpPr>
      <dsp:spPr>
        <a:xfrm>
          <a:off x="3344869" y="3100214"/>
          <a:ext cx="2501684" cy="10042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Пошкоджена очеревина</a:t>
          </a:r>
          <a:endParaRPr lang="ru-RU" sz="2400" kern="1200" dirty="0"/>
        </a:p>
      </dsp:txBody>
      <dsp:txXfrm>
        <a:off x="3344869" y="3100214"/>
        <a:ext cx="2501684" cy="1004241"/>
      </dsp:txXfrm>
    </dsp:sp>
    <dsp:sp modelId="{352CF17D-B595-4826-9680-6CC778DDC152}">
      <dsp:nvSpPr>
        <dsp:cNvPr id="0" name=""/>
        <dsp:cNvSpPr/>
      </dsp:nvSpPr>
      <dsp:spPr>
        <a:xfrm>
          <a:off x="5920712" y="2930829"/>
          <a:ext cx="2338665" cy="1004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CE1AA-1272-4036-B6CE-A0432DFDA77F}">
      <dsp:nvSpPr>
        <dsp:cNvPr id="0" name=""/>
        <dsp:cNvSpPr/>
      </dsp:nvSpPr>
      <dsp:spPr>
        <a:xfrm>
          <a:off x="6096432" y="3097764"/>
          <a:ext cx="2338665" cy="10042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Непошкоджена очеревина</a:t>
          </a:r>
          <a:endParaRPr lang="ru-RU" sz="2400" kern="1200" dirty="0"/>
        </a:p>
      </dsp:txBody>
      <dsp:txXfrm>
        <a:off x="6096432" y="3097764"/>
        <a:ext cx="2338665" cy="1004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0E19-CC30-43AF-82D8-E329E0BF2948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421F6-2783-4CEC-A817-CFA34098F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0E19-CC30-43AF-82D8-E329E0BF2948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421F6-2783-4CEC-A817-CFA34098F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0E19-CC30-43AF-82D8-E329E0BF2948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421F6-2783-4CEC-A817-CFA34098F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0E19-CC30-43AF-82D8-E329E0BF2948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421F6-2783-4CEC-A817-CFA34098F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0E19-CC30-43AF-82D8-E329E0BF2948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421F6-2783-4CEC-A817-CFA34098F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0E19-CC30-43AF-82D8-E329E0BF2948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421F6-2783-4CEC-A817-CFA34098F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0E19-CC30-43AF-82D8-E329E0BF2948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421F6-2783-4CEC-A817-CFA34098F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0E19-CC30-43AF-82D8-E329E0BF2948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421F6-2783-4CEC-A817-CFA34098F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0E19-CC30-43AF-82D8-E329E0BF2948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421F6-2783-4CEC-A817-CFA34098F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0E19-CC30-43AF-82D8-E329E0BF2948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421F6-2783-4CEC-A817-CFA34098F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0E19-CC30-43AF-82D8-E329E0BF2948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421F6-2783-4CEC-A817-CFA34098F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00E19-CC30-43AF-82D8-E329E0BF2948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421F6-2783-4CEC-A817-CFA34098FB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1926124"/>
            <a:ext cx="824729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 dirty="0" err="1" smtClean="0">
                <a:latin typeface="Bookman Old Style" pitchFamily="18" charset="0"/>
              </a:rPr>
              <a:t>Основні</a:t>
            </a:r>
            <a:r>
              <a:rPr lang="ru-RU" sz="6600" b="1" dirty="0" smtClean="0">
                <a:latin typeface="Bookman Old Style" pitchFamily="18" charset="0"/>
              </a:rPr>
              <a:t> </a:t>
            </a:r>
            <a:r>
              <a:rPr lang="ru-RU" sz="6600" b="1" dirty="0" err="1" smtClean="0">
                <a:latin typeface="Bookman Old Style" pitchFamily="18" charset="0"/>
              </a:rPr>
              <a:t>ознаки</a:t>
            </a:r>
            <a:r>
              <a:rPr lang="ru-RU" sz="6600" b="1" dirty="0" smtClean="0">
                <a:latin typeface="Bookman Old Style" pitchFamily="18" charset="0"/>
              </a:rPr>
              <a:t> травм живота</a:t>
            </a: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718"/>
            <a:ext cx="8640960" cy="13716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Класифікація закритих травм за походженням</a:t>
            </a:r>
            <a:r>
              <a:rPr lang="uk-UA" b="1" dirty="0" smtClean="0"/>
              <a:t>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40768"/>
            <a:ext cx="83553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побутові;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вуличні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виробничі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сільськогосподарські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спортивні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/>
          </a:p>
        </p:txBody>
      </p:sp>
      <p:pic>
        <p:nvPicPr>
          <p:cNvPr id="41986" name="Picture 2" descr="https://cf.ppt-online.org/files/slide/w/wOYxC6W9uhfPTzU1jgyRJGomsq3Qk508DrKbNa/slide-2.jpg"/>
          <p:cNvPicPr>
            <a:picLocks noChangeAspect="1" noChangeArrowheads="1"/>
          </p:cNvPicPr>
          <p:nvPr/>
        </p:nvPicPr>
        <p:blipFill>
          <a:blip r:embed="rId2" cstate="print"/>
          <a:srcRect l="56847" t="37454" r="4763" b="8335"/>
          <a:stretch>
            <a:fillRect/>
          </a:stretch>
        </p:blipFill>
        <p:spPr bwMode="auto">
          <a:xfrm>
            <a:off x="3995936" y="1628800"/>
            <a:ext cx="4608512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77599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718"/>
            <a:ext cx="8640960" cy="13716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Класифікація закритих травм за </a:t>
            </a:r>
            <a:r>
              <a:rPr lang="uk-UA" b="1" dirty="0" smtClean="0"/>
              <a:t>механізмом виникнення: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40768"/>
            <a:ext cx="83553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у результаті прямого удару в живіт тупим предметом;</a:t>
            </a:r>
          </a:p>
          <a:p>
            <a:pPr lvl="0">
              <a:buFont typeface="Wingdings" pitchFamily="2" charset="2"/>
              <a:buChar char="q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унаслідок падіння з висоти;</a:t>
            </a:r>
          </a:p>
          <a:p>
            <a:pPr lvl="0">
              <a:buFont typeface="Wingdings" pitchFamily="2" charset="2"/>
              <a:buChar char="q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унаслідок  здавлювання (стискання) живота;</a:t>
            </a:r>
          </a:p>
          <a:p>
            <a:pPr lvl="0">
              <a:buFont typeface="Wingdings" pitchFamily="2" charset="2"/>
              <a:buChar char="q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унаслідок дії вибухової  хвилі;</a:t>
            </a:r>
          </a:p>
          <a:p>
            <a:pPr lvl="0">
              <a:buFont typeface="Wingdings" pitchFamily="2" charset="2"/>
              <a:buChar char="q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унаслідок обвалу</a:t>
            </a:r>
          </a:p>
          <a:p>
            <a:pPr lvl="0">
              <a:buFont typeface="Wingdings" pitchFamily="2" charset="2"/>
              <a:buChar char="q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під впливом дії декількох факторів.</a:t>
            </a:r>
          </a:p>
          <a:p>
            <a:pPr lvl="0"/>
            <a:endParaRPr lang="ru-RU" sz="2400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6332" y="1772816"/>
            <a:ext cx="2467668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89040"/>
            <a:ext cx="2867000" cy="284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 descr="https://basicmedicalkey.com/wp-content/uploads/2016/08/C17-TT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861048"/>
            <a:ext cx="3707904" cy="279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77599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718"/>
            <a:ext cx="8640960" cy="13716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Класифікація закритих травм за </a:t>
            </a:r>
            <a:r>
              <a:rPr lang="uk-UA" b="1" dirty="0" smtClean="0"/>
              <a:t> </a:t>
            </a:r>
            <a:r>
              <a:rPr lang="uk-UA" b="1" dirty="0" smtClean="0"/>
              <a:t>анатомічними ознаками</a:t>
            </a:r>
            <a:r>
              <a:rPr lang="uk-UA" b="1" dirty="0" smtClean="0"/>
              <a:t>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40768"/>
            <a:ext cx="835530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Закрита травма живота без ушкодження внутрішніх органів (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пошкодження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черевної стінки,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заочеревинні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гематоми).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Розрізняють: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удар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черевної стінки (характеризується припухлістю і біллю, іноді є синці, крововилив. Біль посилюється під час зміни положення тіла, кашлі, чиханні тощо);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розриви м’язів (характеризується вищезазначеними симптомами, тільки біль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має</a:t>
            </a:r>
          </a:p>
          <a:p>
            <a:pPr lvl="0"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більш виражених характер);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крововилив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 підшкірну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жирову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клітковину (гематома).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/>
          </a:p>
        </p:txBody>
      </p:sp>
      <p:pic>
        <p:nvPicPr>
          <p:cNvPr id="50178" name="Picture 2" descr="Повреждения передней брюшной стенки Ограниченная болезненность и напряжение мышц в месте удара при физ."/>
          <p:cNvPicPr>
            <a:picLocks noChangeAspect="1" noChangeArrowheads="1"/>
          </p:cNvPicPr>
          <p:nvPr/>
        </p:nvPicPr>
        <p:blipFill>
          <a:blip r:embed="rId2" cstate="print"/>
          <a:srcRect l="24150" t="53199" r="31751" b="3401"/>
          <a:stretch>
            <a:fillRect/>
          </a:stretch>
        </p:blipFill>
        <p:spPr bwMode="auto">
          <a:xfrm>
            <a:off x="4860032" y="3933056"/>
            <a:ext cx="3744416" cy="2763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77599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718"/>
            <a:ext cx="8640960" cy="13716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Класифікація закритих травм за </a:t>
            </a:r>
            <a:r>
              <a:rPr lang="uk-UA" b="1" dirty="0" err="1" smtClean="0"/>
              <a:t>за</a:t>
            </a:r>
            <a:r>
              <a:rPr lang="uk-UA" b="1" dirty="0" smtClean="0"/>
              <a:t> анатомічними ознаками</a:t>
            </a:r>
            <a:r>
              <a:rPr lang="uk-UA" b="1" dirty="0" smtClean="0"/>
              <a:t>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40768"/>
            <a:ext cx="83553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разі розривів м’язів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спостерігається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велика гематома черевної стінки з розходженням розірваних країв м’язу. Може статися розрив великої артеріальної судини черевної стінки, що є загрозою для життя.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Симптоми: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біль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що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посилюється</a:t>
            </a:r>
          </a:p>
          <a:p>
            <a:pPr lvl="0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разі напруження,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набряк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кишкова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непрохідність.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/>
          </a:p>
        </p:txBody>
      </p:sp>
      <p:pic>
        <p:nvPicPr>
          <p:cNvPr id="49154" name="Picture 2" descr="https://infoonkolog.ru/wp-content/uploads/2018/09/astsit-pri-onkolog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3447" y="3212976"/>
            <a:ext cx="4945049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77599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718"/>
            <a:ext cx="8640960" cy="13716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Закрита травма живота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4"/>
            <a:ext cx="83553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Закрита травма живота з пошкодженням внутрішніх органів: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травма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паренхіматозних органів,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травма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порожніх органів.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AutoShape 4" descr="https://avatars.mds.yandex.net/i?id=184c7ba535fea2b9b04d8e8456a84daf-3816297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1" name="AutoShape 9" descr="https://s1.slide-share.ru/s_slide/bba23bb3db78b157226c3d205825800f/18e82592-cac1-48ab-b4fc-d9694beab3e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0" name="Picture 2" descr="Розрив печінки від удару (травма): наслідки, симптоми і класифікаці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348880"/>
            <a:ext cx="6096000" cy="4095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77599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718"/>
            <a:ext cx="8640960" cy="2052146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Пошкодження паренхіматозних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органів </a:t>
            </a:r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(п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ошкодження 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печінки, селезінки, підшлункової залози, 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нирок):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340768"/>
            <a:ext cx="835530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порушення цілісності капсули —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підкапсульні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й центральні гематоми.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Підкапсульні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гематоми в подальшому можуть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унаслідок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розриву відшарованої і напруженої капсули вилитися в черевну порожнину з виникненням внутрішньочеревної кровотечі.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тріщини і розриви паренхіматозних органів — можуть мати лінійну або зірчасту форму, бути одиночними або множинними, поверхневими або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глибокими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(до відриву частини органа);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розтрощування — крайній ступінь пошкодження органа (залишки капсули, обривки крупних судин паренхіми).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повний відрив органа (нирка, селезінка) від його ніжки.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AutoShape 4" descr="https://avatars.mds.yandex.net/i?id=184c7ba535fea2b9b04d8e8456a84daf-3816297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1" name="AutoShape 9" descr="https://s1.slide-share.ru/s_slide/bba23bb3db78b157226c3d205825800f/18e82592-cac1-48ab-b4fc-d9694beab3e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7599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718"/>
            <a:ext cx="8640960" cy="13716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Пошкодження паренхіматозних органів: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6"/>
            <a:ext cx="8355307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i="1" dirty="0" smtClean="0">
                <a:latin typeface="Times New Roman" pitchFamily="18" charset="0"/>
                <a:cs typeface="Times New Roman" pitchFamily="18" charset="0"/>
              </a:rPr>
              <a:t>Симптоми: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сильний біль по всьому животу з локалізацією в районі травмованого органа, </a:t>
            </a:r>
          </a:p>
          <a:p>
            <a:pPr>
              <a:buFont typeface="Wingdings" pitchFamily="2" charset="2"/>
              <a:buChar char="q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напруження м’язів передньої черевної стінки, </a:t>
            </a:r>
          </a:p>
          <a:p>
            <a:pPr>
              <a:buFont typeface="Wingdings" pitchFamily="2" charset="2"/>
              <a:buChar char="q"/>
            </a:pP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дошкоподібний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живіт, </a:t>
            </a:r>
          </a:p>
          <a:p>
            <a:pPr>
              <a:buFont typeface="Wingdings" pitchFamily="2" charset="2"/>
              <a:buChar char="q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посилення болю в разі різкого відриву притиснутої до живота руки, </a:t>
            </a:r>
          </a:p>
          <a:p>
            <a:pPr>
              <a:buFont typeface="Wingdings" pitchFamily="2" charset="2"/>
              <a:buChar char="q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нудота, </a:t>
            </a:r>
          </a:p>
          <a:p>
            <a:pPr>
              <a:buFont typeface="Wingdings" pitchFamily="2" charset="2"/>
              <a:buChar char="q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блювота, </a:t>
            </a:r>
          </a:p>
          <a:p>
            <a:pPr>
              <a:buFont typeface="Wingdings" pitchFamily="2" charset="2"/>
              <a:buChar char="q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затримування випорожнень, виділення крові із прямої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кишки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прискорений пульс;</a:t>
            </a:r>
          </a:p>
          <a:p>
            <a:pPr>
              <a:buFont typeface="Wingdings" pitchFamily="2" charset="2"/>
              <a:buChar char="q"/>
            </a:pP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блідісь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шкірних покривів;</a:t>
            </a:r>
          </a:p>
          <a:p>
            <a:pPr>
              <a:buFont typeface="Wingdings" pitchFamily="2" charset="2"/>
              <a:buChar char="q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разі крововтрати: різка слабкість, запаморочення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холодний піт, порушення зору, періодична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непритомність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Травми живота часто ускладнені перитонітом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запалення очеревини), кровотечами.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AutoShape 4" descr="https://avatars.mds.yandex.net/i?id=184c7ba535fea2b9b04d8e8456a84daf-3816297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1" name="AutoShape 9" descr="https://s1.slide-share.ru/s_slide/bba23bb3db78b157226c3d205825800f/18e82592-cac1-48ab-b4fc-d9694beab3e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6" name="Picture 2" descr="Розрив печінки від удару (травма): наслідки, симптоми і класифікація"/>
          <p:cNvPicPr>
            <a:picLocks noChangeAspect="1" noChangeArrowheads="1"/>
          </p:cNvPicPr>
          <p:nvPr/>
        </p:nvPicPr>
        <p:blipFill>
          <a:blip r:embed="rId2" cstate="print"/>
          <a:srcRect l="61424" t="36060" r="9281" b="11020"/>
          <a:stretch>
            <a:fillRect/>
          </a:stretch>
        </p:blipFill>
        <p:spPr bwMode="auto">
          <a:xfrm>
            <a:off x="6591653" y="3356992"/>
            <a:ext cx="2444843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77599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718"/>
            <a:ext cx="8640960" cy="13716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Пошкодження порожнистих органів </a:t>
            </a:r>
            <a:r>
              <a:rPr lang="uk-UA" sz="3100" dirty="0" smtClean="0"/>
              <a:t>(товстого та тонкого кишечника, сечового міхура):</a:t>
            </a:r>
            <a:endParaRPr lang="ru-RU" sz="31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6"/>
            <a:ext cx="835530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i="1" dirty="0" smtClean="0"/>
          </a:p>
          <a:p>
            <a:pPr lvl="0">
              <a:buFont typeface="Wingdings" pitchFamily="2" charset="2"/>
              <a:buChar char="q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забій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порожнистих органів — на вигляд як органічні гематоми;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розчавлювання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часткові розриви (надриви) — пошкодження серозної або м’язової оболонок зі збереженням слизової оболонки;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повний розрив — лінійної або неправильної форми дефект стінки органа. Ступінь розриву залежить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від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сили удару та стану органа.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Наповнені органи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(шлунок,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кишечник,</a:t>
            </a:r>
          </a:p>
          <a:p>
            <a:pPr lvl="0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Сечовий міхур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) рвуться легше.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AutoShape 4" descr="https://avatars.mds.yandex.net/i?id=184c7ba535fea2b9b04d8e8456a84daf-3816297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1" name="AutoShape 9" descr="https://s1.slide-share.ru/s_slide/bba23bb3db78b157226c3d205825800f/18e82592-cac1-48ab-b4fc-d9694beab3e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https://mypresentation.ru/documents_6/b25cd4c29acb4bd8e3ef94bd29817461/img29.jpg"/>
          <p:cNvPicPr>
            <a:picLocks noChangeAspect="1" noChangeArrowheads="1"/>
          </p:cNvPicPr>
          <p:nvPr/>
        </p:nvPicPr>
        <p:blipFill>
          <a:blip r:embed="rId2" cstate="print"/>
          <a:srcRect l="9450" t="18900" r="51806" b="35741"/>
          <a:stretch>
            <a:fillRect/>
          </a:stretch>
        </p:blipFill>
        <p:spPr bwMode="auto">
          <a:xfrm>
            <a:off x="6012160" y="4077072"/>
            <a:ext cx="2952328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77599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718"/>
            <a:ext cx="8640960" cy="13716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Пошкодження порожнистих органів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6"/>
            <a:ext cx="83553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Симптоми: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біль, що посилюється, напруження м’язів у разі травмування кишечника, 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збільшення частоти пульсу, 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блювота, 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шок, 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позиви сечовиділення та набряк промежини в разі травмувань сечового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міхура,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розвиток травматичного шоку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AutoShape 4" descr="https://avatars.mds.yandex.net/i?id=184c7ba535fea2b9b04d8e8456a84daf-3816297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1" name="AutoShape 9" descr="https://s1.slide-share.ru/s_slide/bba23bb3db78b157226c3d205825800f/18e82592-cac1-48ab-b4fc-d9694beab3e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7599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718"/>
            <a:ext cx="8640960" cy="1371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uk-UA" b="1" dirty="0" smtClean="0"/>
              <a:t>Ознаки тупої травми живота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836712"/>
            <a:ext cx="835530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Розрізняють ушкодження черевної стінки, органів черевної порожнини та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заочеревинного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простору.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Якщо після травмування біль і напруження м’язів живота продовжують зростати, то не можна виключити розриву кишечника.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При розриві печінки, селезінки, відриві нирки може виникнути внутрішня кровотеча. У такому випадку симптоми тупої травми живота окрім хворобливості будуть включати в себе зниження артеріального тиску, збільшення частоти пульсу й дихання. Фактично у таких хворих виникає больовий шок, який вимагає невідкладної допомоги в умовах відділення реанімації та інтенсивної терапії.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54013"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Імовірність виникнення больового шоку не можна виключати навіть за відсутності пошкодження внутрішніх органів (усе залежить від сили шкідливого чинника й індивідуальних особливостей людини)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AutoShape 4" descr="https://avatars.mds.yandex.net/i?id=184c7ba535fea2b9b04d8e8456a84daf-3816297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1" name="AutoShape 9" descr="https://s1.slide-share.ru/s_slide/bba23bb3db78b157226c3d205825800f/18e82592-cac1-48ab-b4fc-d9694beab3e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7599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32656"/>
            <a:ext cx="8386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/>
              <a:t>Анатомічна будова черевної порожнини</a:t>
            </a:r>
            <a:endParaRPr lang="ru-RU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4248472" cy="565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92081" y="1700808"/>
            <a:ext cx="367240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Черевна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порожнина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порожнина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живота,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обмежена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спереду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позаду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черевними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стінками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зверху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діафрагмою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знизу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межа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умовно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лінії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входу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малий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таз. Форма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черевної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порожнини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пов'язана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формою живота.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Черевну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порожнину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поділяють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порожнину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очеревини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заочеревинний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простір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718"/>
            <a:ext cx="8640960" cy="1371600"/>
          </a:xfrm>
        </p:spPr>
        <p:txBody>
          <a:bodyPr>
            <a:normAutofit/>
          </a:bodyPr>
          <a:lstStyle/>
          <a:p>
            <a:r>
              <a:rPr lang="uk-UA" b="1" dirty="0" smtClean="0"/>
              <a:t>Відкриті травми живота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373216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Травми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завдаються холодною, вогнепальною зброєю і в діагностичному плані, як правило, труднощів не становлять.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AutoShape 4" descr="https://avatars.mds.yandex.net/i?id=184c7ba535fea2b9b04d8e8456a84daf-3816297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1" name="AutoShape 9" descr="https://s1.slide-share.ru/s_slide/bba23bb3db78b157226c3d205825800f/18e82592-cac1-48ab-b4fc-d9694beab3e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0" y="1196752"/>
          <a:ext cx="882047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77599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718"/>
            <a:ext cx="8640960" cy="1371600"/>
          </a:xfrm>
        </p:spPr>
        <p:txBody>
          <a:bodyPr>
            <a:normAutofit/>
          </a:bodyPr>
          <a:lstStyle/>
          <a:p>
            <a:r>
              <a:rPr lang="uk-UA" b="1" dirty="0" smtClean="0"/>
              <a:t>Причини відкритих травм живота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6"/>
            <a:ext cx="83553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Причини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відкритих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травм живота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мирний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час – 92% </a:t>
            </a:r>
          </a:p>
          <a:p>
            <a:pPr lvl="0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Вогнепальні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ушкодження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мирний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час-8% </a:t>
            </a:r>
          </a:p>
          <a:p>
            <a:pPr lvl="0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Неогнестрельні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поранення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воєнний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час-2 -3% </a:t>
            </a:r>
          </a:p>
          <a:p>
            <a:pPr lvl="0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Вогнепальні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ушкодження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воєнний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час-97 -98%</a:t>
            </a: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AutoShape 4" descr="https://avatars.mds.yandex.net/i?id=184c7ba535fea2b9b04d8e8456a84daf-3816297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1" name="AutoShape 9" descr="https://s1.slide-share.ru/s_slide/bba23bb3db78b157226c3d205825800f/18e82592-cac1-48ab-b4fc-d9694beab3e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8370" name="Picture 2" descr="https://vlad-psycheya.ru/wp-content/uploads/14-ulica_vtorichnyiy_osmotr_zhiv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068960"/>
            <a:ext cx="5328592" cy="3525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77599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718"/>
            <a:ext cx="8640960" cy="137160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Ознаки</a:t>
            </a:r>
            <a:r>
              <a:rPr lang="ru-RU" b="1" dirty="0" smtClean="0"/>
              <a:t> </a:t>
            </a:r>
            <a:r>
              <a:rPr lang="ru-RU" b="1" dirty="0" err="1" smtClean="0"/>
              <a:t>відкритої</a:t>
            </a:r>
            <a:r>
              <a:rPr lang="ru-RU" b="1" dirty="0" smtClean="0"/>
              <a:t> </a:t>
            </a:r>
            <a:r>
              <a:rPr lang="ru-RU" b="1" dirty="0" err="1" smtClean="0"/>
              <a:t>травми</a:t>
            </a:r>
            <a:r>
              <a:rPr lang="ru-RU" b="1" dirty="0" smtClean="0"/>
              <a:t> живота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12776"/>
            <a:ext cx="83553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рани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області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живота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ипадання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рану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черевної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порожнини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потрапляння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рану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кишкового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вмісту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AutoShape 4" descr="https://avatars.mds.yandex.net/i?id=184c7ba535fea2b9b04d8e8456a84daf-3816297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1" name="AutoShape 9" descr="https://s1.slide-share.ru/s_slide/bba23bb3db78b157226c3d205825800f/18e82592-cac1-48ab-b4fc-d9694beab3e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346" name="Picture 2" descr="https://domashniy-medic.ru/images/5/pervaya-pomosh-pri-0B4FD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7036" y="1124744"/>
            <a:ext cx="3816964" cy="3384376"/>
          </a:xfrm>
          <a:prstGeom prst="rect">
            <a:avLst/>
          </a:prstGeom>
          <a:noFill/>
        </p:spPr>
      </p:pic>
      <p:pic>
        <p:nvPicPr>
          <p:cNvPr id="57348" name="Picture 4" descr="Первая помощь"/>
          <p:cNvPicPr>
            <a:picLocks noChangeAspect="1" noChangeArrowheads="1"/>
          </p:cNvPicPr>
          <p:nvPr/>
        </p:nvPicPr>
        <p:blipFill>
          <a:blip r:embed="rId3" cstate="print"/>
          <a:srcRect l="21655" t="56475" r="3041" b="4099"/>
          <a:stretch>
            <a:fillRect/>
          </a:stretch>
        </p:blipFill>
        <p:spPr bwMode="auto">
          <a:xfrm>
            <a:off x="395537" y="3773510"/>
            <a:ext cx="7200800" cy="2823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77599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560840" cy="604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Використані джерела: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3" y="1700808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Лелека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в.М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Захист Вітчизни. (Рівень стандарту.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“Основи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медичних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знань”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підр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Для 10 кл.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Закл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загал.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середн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освіти / В.М. Лелека , А.М.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Бахтін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Є.В.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Винограденко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– Харків: Вид-во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“Харків”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, 2018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Вітчизни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медичних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підручник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10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стандарту. // А. А. Гудима, К. О.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Пашко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ІМ.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Гарасимів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М. М. Фука.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Тернопіль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Астон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2018. </a:t>
            </a:r>
          </a:p>
          <a:p>
            <a:pPr marL="342900" indent="-342900">
              <a:buAutoNum type="arabicPeriod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Павлюк Н.І. Захист Вітчизни . Основи медичних знань. 10 клас.: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навч.-метод.посібник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НІ.Павлюк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Х.: ВГ 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“Основа”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2018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uk-UA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32656"/>
            <a:ext cx="8386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/>
              <a:t>Анатомічна будова черевної порожнини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717032"/>
            <a:ext cx="864096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76213" algn="just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Очеревина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серозна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оболонка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вистилає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внутрішню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поверхню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черевної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стінки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пристінкова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очеревина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розташовані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порожнині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живота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внутрішня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очеревина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Очеревина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тонка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прозора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плівка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вільна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поверхня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нормальному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гладка,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блискуча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зволожена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серозною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рідиною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площа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очеревини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приблизно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дорівнює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загальній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площі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шкірного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покриву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26630" name="Picture 6" descr="Блог викладача Шпірного Ігора Миколайовича: Урок 22 гр.16/20 захист Украї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80728"/>
            <a:ext cx="6921240" cy="3180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32656"/>
            <a:ext cx="8386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/>
              <a:t>Анатомічна будова черевної порожнини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292081" y="1700808"/>
            <a:ext cx="36724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Черевна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стінка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шкірно-м’язове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утворення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обмежує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черевну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порожнину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спереду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позаду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Передня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черевна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стінка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ділиться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три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відділи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верхній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надчеревна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ділянка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надчерев'я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середній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мезогастральна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ділянка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нижній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підчеревна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ділянка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Picture 2" descr="https://cf2.ppt-online.org/files2/slide/9/9ThkixwzdPfo5YRlQpg2sC0NJMFvU61HEaVGeq/slide-95.jpg"/>
          <p:cNvPicPr>
            <a:picLocks noChangeAspect="1" noChangeArrowheads="1"/>
          </p:cNvPicPr>
          <p:nvPr/>
        </p:nvPicPr>
        <p:blipFill>
          <a:blip r:embed="rId2" cstate="print"/>
          <a:srcRect l="9961" t="22670" r="54602" b="34947"/>
          <a:stretch>
            <a:fillRect/>
          </a:stretch>
        </p:blipFill>
        <p:spPr bwMode="auto">
          <a:xfrm>
            <a:off x="755576" y="1988840"/>
            <a:ext cx="3456384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718"/>
            <a:ext cx="8640960" cy="137160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Травми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живота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3156" y="1556792"/>
            <a:ext cx="83553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292B2C"/>
                </a:solidFill>
                <a:latin typeface="Roboto"/>
              </a:rPr>
              <a:t>Травма живота — </a:t>
            </a:r>
            <a:r>
              <a:rPr lang="ru-RU" sz="2400" dirty="0" err="1" smtClean="0">
                <a:solidFill>
                  <a:srgbClr val="292B2C"/>
                </a:solidFill>
                <a:latin typeface="Roboto"/>
              </a:rPr>
              <a:t>фізичне</a:t>
            </a:r>
            <a:r>
              <a:rPr lang="ru-RU" sz="2400" dirty="0" smtClean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dirty="0" err="1" smtClean="0">
                <a:solidFill>
                  <a:srgbClr val="292B2C"/>
                </a:solidFill>
                <a:latin typeface="Roboto"/>
              </a:rPr>
              <a:t>пошкодження</a:t>
            </a:r>
            <a:r>
              <a:rPr lang="ru-RU" sz="2400" dirty="0" smtClean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dirty="0" err="1" smtClean="0">
                <a:solidFill>
                  <a:srgbClr val="292B2C"/>
                </a:solidFill>
                <a:latin typeface="Roboto"/>
              </a:rPr>
              <a:t>стінок</a:t>
            </a:r>
            <a:r>
              <a:rPr lang="ru-RU" sz="2400" dirty="0" smtClean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dirty="0" err="1" smtClean="0">
                <a:solidFill>
                  <a:srgbClr val="292B2C"/>
                </a:solidFill>
                <a:latin typeface="Roboto"/>
              </a:rPr>
              <a:t>й</a:t>
            </a:r>
            <a:r>
              <a:rPr lang="ru-RU" sz="2400" dirty="0" smtClean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dirty="0" err="1" smtClean="0">
                <a:solidFill>
                  <a:srgbClr val="292B2C"/>
                </a:solidFill>
                <a:latin typeface="Roboto"/>
              </a:rPr>
              <a:t>життєво</a:t>
            </a:r>
            <a:r>
              <a:rPr lang="ru-RU" sz="2400" dirty="0" smtClean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dirty="0" err="1" smtClean="0">
                <a:solidFill>
                  <a:srgbClr val="292B2C"/>
                </a:solidFill>
                <a:latin typeface="Roboto"/>
              </a:rPr>
              <a:t>важливих</a:t>
            </a:r>
            <a:r>
              <a:rPr lang="ru-RU" sz="2400" dirty="0" smtClean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dirty="0" err="1" smtClean="0">
                <a:solidFill>
                  <a:srgbClr val="292B2C"/>
                </a:solidFill>
                <a:latin typeface="Roboto"/>
              </a:rPr>
              <a:t>органів</a:t>
            </a:r>
            <a:r>
              <a:rPr lang="ru-RU" sz="2400" dirty="0" smtClean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dirty="0" err="1" smtClean="0">
                <a:solidFill>
                  <a:srgbClr val="292B2C"/>
                </a:solidFill>
                <a:latin typeface="Roboto"/>
              </a:rPr>
              <a:t>черевної</a:t>
            </a:r>
            <a:r>
              <a:rPr lang="ru-RU" sz="2400" dirty="0" smtClean="0">
                <a:solidFill>
                  <a:srgbClr val="292B2C"/>
                </a:solidFill>
                <a:latin typeface="Roboto"/>
              </a:rPr>
              <a:t>  </a:t>
            </a:r>
            <a:r>
              <a:rPr lang="ru-RU" sz="2400" dirty="0" err="1" smtClean="0">
                <a:solidFill>
                  <a:srgbClr val="292B2C"/>
                </a:solidFill>
                <a:latin typeface="Roboto"/>
              </a:rPr>
              <a:t>порожнини</a:t>
            </a:r>
            <a:r>
              <a:rPr lang="ru-RU" sz="2400" dirty="0" smtClean="0">
                <a:solidFill>
                  <a:srgbClr val="292B2C"/>
                </a:solidFill>
                <a:latin typeface="Roboto"/>
              </a:rPr>
              <a:t>, </a:t>
            </a:r>
            <a:r>
              <a:rPr lang="ru-RU" sz="2400" dirty="0" err="1" smtClean="0">
                <a:solidFill>
                  <a:srgbClr val="292B2C"/>
                </a:solidFill>
                <a:latin typeface="Roboto"/>
              </a:rPr>
              <a:t>розташованої</a:t>
            </a:r>
            <a:r>
              <a:rPr lang="ru-RU" sz="2400" dirty="0" smtClean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dirty="0" err="1" smtClean="0">
                <a:solidFill>
                  <a:srgbClr val="292B2C"/>
                </a:solidFill>
                <a:latin typeface="Roboto"/>
              </a:rPr>
              <a:t>нижче</a:t>
            </a:r>
            <a:r>
              <a:rPr lang="ru-RU" sz="2400" dirty="0" smtClean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400" dirty="0" err="1" smtClean="0">
                <a:solidFill>
                  <a:srgbClr val="292B2C"/>
                </a:solidFill>
                <a:latin typeface="Roboto"/>
              </a:rPr>
              <a:t>діафрагми</a:t>
            </a:r>
            <a:r>
              <a:rPr lang="ru-RU" sz="2400" dirty="0" smtClean="0">
                <a:solidFill>
                  <a:srgbClr val="292B2C"/>
                </a:solidFill>
                <a:latin typeface="Roboto"/>
              </a:rPr>
              <a:t>.</a:t>
            </a:r>
            <a:endParaRPr lang="ru-RU" sz="2400" dirty="0"/>
          </a:p>
        </p:txBody>
      </p:sp>
      <p:pic>
        <p:nvPicPr>
          <p:cNvPr id="13314" name="Picture 2" descr="https://zaotravlenie.ru/wp-content/auploads/752421/travma_bryushnoy_polos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852935"/>
            <a:ext cx="5472608" cy="3646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77599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718"/>
            <a:ext cx="8640960" cy="1371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 </a:t>
            </a:r>
            <a:r>
              <a:rPr lang="ru-RU" dirty="0" err="1" smtClean="0"/>
              <a:t>механізмом</a:t>
            </a:r>
            <a:r>
              <a:rPr lang="ru-RU" dirty="0" smtClean="0"/>
              <a:t> </a:t>
            </a:r>
            <a:r>
              <a:rPr lang="ru-RU" dirty="0" err="1" smtClean="0"/>
              <a:t>травми</a:t>
            </a:r>
            <a:r>
              <a:rPr lang="ru-RU" dirty="0" smtClean="0"/>
              <a:t> живота </a:t>
            </a:r>
            <a:r>
              <a:rPr lang="ru-RU" dirty="0" err="1" smtClean="0"/>
              <a:t>поділяють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323528" y="1556792"/>
          <a:ext cx="828092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77599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718"/>
            <a:ext cx="8640960" cy="137160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Травми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живота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84784"/>
            <a:ext cx="835530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Закрита травма живота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– це ушкодження анатомічної структури і функції органів черевної порожнини, яке виникає під впливом фізичних факторів зовнішнього і внутрішнього середовища організму при збереженні цілісності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шкірних покрив і слизових оболонок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42913"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закритих пошкоджень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живота належать травми, за яких шкіра,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підшкірна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клітковина і апоневроз (сухожильна пластина) залишаються непошкодженими, а на шкірі живота та суміжних ділянок часто можна побачити садна й підшкірні крововиливи.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877599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718"/>
            <a:ext cx="8640960" cy="137160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тупих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травм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живота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40768"/>
            <a:ext cx="83553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цілісність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шкірних покривів;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виникає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під час прямого удару в область живота;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може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пошкоджуватися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передня черевна стінка, так і внутрішні органи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/>
          </a:p>
        </p:txBody>
      </p:sp>
      <p:pic>
        <p:nvPicPr>
          <p:cNvPr id="43010" name="Picture 2" descr="Признаки закрытой травмы живота Характеризуются целостностью кожных покровов. 2. Происходят от прямого удара в"/>
          <p:cNvPicPr>
            <a:picLocks noChangeAspect="1" noChangeArrowheads="1"/>
          </p:cNvPicPr>
          <p:nvPr/>
        </p:nvPicPr>
        <p:blipFill>
          <a:blip r:embed="rId2" cstate="print"/>
          <a:srcRect l="23100" t="53199" r="25049" b="2001"/>
          <a:stretch>
            <a:fillRect/>
          </a:stretch>
        </p:blipFill>
        <p:spPr bwMode="auto">
          <a:xfrm>
            <a:off x="2051720" y="2852936"/>
            <a:ext cx="5760640" cy="3732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77599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718"/>
            <a:ext cx="8640960" cy="1371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uk-UA" b="1" dirty="0" smtClean="0"/>
              <a:t>Ознаки тупої травми живота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772816"/>
            <a:ext cx="835530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/>
              <a:t>•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різкий біль, що посилюється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під час кашлю;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• напруження м'язів черевного 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пресу;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• блідість шкірного покриву, </a:t>
            </a:r>
          </a:p>
          <a:p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виступання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холодного поту;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• прискорення серцебиття;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• зниження артеріального тиску;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• відчуття спраги, задухи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/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AutoShape 4" descr="https://avatars.mds.yandex.net/i?id=184c7ba535fea2b9b04d8e8456a84daf-3816297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1" name="AutoShape 9" descr="https://s1.slide-share.ru/s_slide/bba23bb3db78b157226c3d205825800f/18e82592-cac1-48ab-b4fc-d9694beab3e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772816"/>
            <a:ext cx="386572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775998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1119</Words>
  <Application>Microsoft Office PowerPoint</Application>
  <PresentationFormat>Экран (4:3)</PresentationFormat>
  <Paragraphs>136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Травми живота</vt:lpstr>
      <vt:lpstr>За механізмом травми живота поділяють:</vt:lpstr>
      <vt:lpstr>Травми живота</vt:lpstr>
      <vt:lpstr>Особливості тупих травм живота</vt:lpstr>
      <vt:lpstr> Ознаки тупої травми живота </vt:lpstr>
      <vt:lpstr>Класифікація закритих травм за походженням:</vt:lpstr>
      <vt:lpstr>Класифікація закритих травм за механізмом виникнення:</vt:lpstr>
      <vt:lpstr>Класифікація закритих травм за  анатомічними ознаками:</vt:lpstr>
      <vt:lpstr>Класифікація закритих травм за за анатомічними ознаками:</vt:lpstr>
      <vt:lpstr>Закрита травма живота </vt:lpstr>
      <vt:lpstr>Пошкодження паренхіматозних органів (пошкодження печінки, селезінки, підшлункової залози, нирок): </vt:lpstr>
      <vt:lpstr>Пошкодження паренхіматозних органів:</vt:lpstr>
      <vt:lpstr>Пошкодження порожнистих органів (товстого та тонкого кишечника, сечового міхура):</vt:lpstr>
      <vt:lpstr>Пошкодження порожнистих органів </vt:lpstr>
      <vt:lpstr> Ознаки тупої травми живота </vt:lpstr>
      <vt:lpstr>Відкриті травми живота</vt:lpstr>
      <vt:lpstr>Причини відкритих травм живота </vt:lpstr>
      <vt:lpstr>Ознаки відкритої травми живота </vt:lpstr>
      <vt:lpstr>Слайд 23</vt:lpstr>
      <vt:lpstr>Використані джерела: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Леся</dc:creator>
  <cp:lastModifiedBy>Usr</cp:lastModifiedBy>
  <cp:revision>451</cp:revision>
  <dcterms:created xsi:type="dcterms:W3CDTF">2021-01-11T18:58:11Z</dcterms:created>
  <dcterms:modified xsi:type="dcterms:W3CDTF">2022-01-17T11:55:43Z</dcterms:modified>
</cp:coreProperties>
</file>