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ureGItBwUSg?feature=shar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kOMlzzJjg" TargetMode="External"/><Relationship Id="rId2" Type="http://schemas.openxmlformats.org/officeDocument/2006/relationships/hyperlink" Target="https://youtu.be/CAsLYMqrPbQ?feature=shar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892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Ульф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Старк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«Маленька книжка про любов». Коротко про твір.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Маленька книжка про любов»: велика історія про великі почуття | ВС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724128" cy="37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Знайдіть фрагмент у творі та 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оведіть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що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Фред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змінився.</a:t>
            </a:r>
            <a:b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Великі таємниці маленьких людей | Збру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02" y="1703000"/>
            <a:ext cx="6555928" cy="42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Вірно, молодці!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622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Фред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дивиться у люстерко, яке йому подарувала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Ельса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 «Ти побачиш в ньому того, кого люблю». «А потім був дзвінок від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Ельси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… – Агов? Де ти? – спитала вона. 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I`m in Heaven, –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відповів я. – Це означає: Я в небі. Та я знаю, – відповіла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Ельса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– Побачимося завтра? А чом би й ні, – відповів я…»</a:t>
            </a: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Висновок: Отже, завдяки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Ельсі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Фред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долає страх і йде на жертви, вчиться розуміти й поважати думку іншої людини. Завдяки їй він відкриває собі себе — хлопця, в якого можна закохатися.</a:t>
            </a:r>
          </a:p>
        </p:txBody>
      </p:sp>
      <p:pic>
        <p:nvPicPr>
          <p:cNvPr id="2050" name="Picture 2" descr="Маленька книжка про любов&quot; скорочено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64" y="3717032"/>
            <a:ext cx="3888432" cy="26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Креативчики</a:t>
            </a:r>
            <a:r>
              <a:rPr lang="uk-UA" dirty="0" smtClean="0"/>
              <a:t>! Спробуйте написати твір-роздум «Стосунки дорослих та дітей» !</a:t>
            </a: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3076" name="Picture 4" descr="УЛЬФ СТАРК МАЛЕНЬКА КНИЖКА ПРО ЛЮБОВ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569868" cy="36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Блог учителя зарубіжної літератури: 7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" y="668859"/>
            <a:ext cx="903414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Мем: &quot;Презентації закінчена Дякую за увагу!&quot; | Мемы, Книжные мемы, Веселые  м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3817"/>
            <a:ext cx="9649072" cy="69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Прослухайте відео та занотуйте у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зошит основне про письменника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72816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https://youtu.be/ureGItBwUSg?feature=shared</a:t>
            </a:r>
            <a:endParaRPr lang="uk-UA" sz="2400" dirty="0"/>
          </a:p>
        </p:txBody>
      </p:sp>
      <p:pic>
        <p:nvPicPr>
          <p:cNvPr id="3074" name="Picture 2" descr="Ідеї підтримки і любові у повісті Ульфа Старка «Маленька книжка про любов»  | Презентація. Зарубіжна літера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" y="2515915"/>
            <a:ext cx="6941770" cy="36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D0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Рекомендовано:</a:t>
            </a:r>
            <a:endParaRPr lang="uk-UA" b="1" dirty="0">
              <a:solidFill>
                <a:srgbClr val="D009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63710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Стислий переказ твору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://youtu.be/CAsLYMqrPbQ?feature=shared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780611"/>
            <a:ext cx="2659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hlinkClick r:id="rId3"/>
              </a:rPr>
              <a:t>Повна версія твору</a:t>
            </a:r>
          </a:p>
          <a:p>
            <a:pPr algn="ctr"/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://www.youtube.com/watch?v=UKkOMlzzJjg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953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Головні герої твору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92" y="1556792"/>
            <a:ext cx="90730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/>
              <a:t>Фред</a:t>
            </a:r>
            <a:r>
              <a:rPr lang="uk-UA" sz="2000" dirty="0"/>
              <a:t> – головний герой. Це 10-річний хлопчик, закоханий в однокласницю </a:t>
            </a:r>
            <a:r>
              <a:rPr lang="uk-UA" sz="2000" dirty="0" err="1"/>
              <a:t>Ельсу</a:t>
            </a:r>
            <a:r>
              <a:rPr lang="uk-UA" sz="2000" dirty="0"/>
              <a:t>. Він невисокий («найменший у класі»), чутливий і з багатою уявою, йому бракує відваги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</a:t>
            </a:r>
            <a:r>
              <a:rPr lang="uk-UA" sz="2000" b="1" dirty="0"/>
              <a:t>Батьки </a:t>
            </a:r>
            <a:r>
              <a:rPr lang="uk-UA" sz="2000" b="1" dirty="0" err="1"/>
              <a:t>Фреда</a:t>
            </a:r>
            <a:r>
              <a:rPr lang="uk-UA" sz="2000" b="1" dirty="0"/>
              <a:t> </a:t>
            </a:r>
            <a:r>
              <a:rPr lang="uk-UA" sz="2000" dirty="0"/>
              <a:t>– мама </a:t>
            </a:r>
            <a:r>
              <a:rPr lang="uk-UA" sz="2000" dirty="0" err="1"/>
              <a:t>Едіт</a:t>
            </a:r>
            <a:r>
              <a:rPr lang="uk-UA" sz="2000" dirty="0"/>
              <a:t> та батько Едвін (знаходиться на війні). </a:t>
            </a:r>
            <a:endParaRPr lang="uk-UA" sz="2000" dirty="0" smtClean="0"/>
          </a:p>
          <a:p>
            <a:r>
              <a:rPr lang="uk-UA" sz="2000" b="1" dirty="0" err="1" smtClean="0"/>
              <a:t>Ельса</a:t>
            </a:r>
            <a:r>
              <a:rPr lang="uk-UA" sz="2000" dirty="0" smtClean="0"/>
              <a:t> </a:t>
            </a:r>
            <a:r>
              <a:rPr lang="uk-UA" sz="2000" dirty="0"/>
              <a:t>– дівчинка, в яку закоханий </a:t>
            </a:r>
            <a:r>
              <a:rPr lang="uk-UA" sz="2000" dirty="0" err="1"/>
              <a:t>Фред</a:t>
            </a:r>
            <a:r>
              <a:rPr lang="uk-UA" sz="2000" dirty="0"/>
              <a:t>. Вона фізично сильна, рішуча, готова вести за собою. </a:t>
            </a:r>
            <a:endParaRPr lang="uk-UA" sz="2000" dirty="0" smtClean="0"/>
          </a:p>
          <a:p>
            <a:r>
              <a:rPr lang="uk-UA" sz="2000" b="1" dirty="0" smtClean="0"/>
              <a:t>Оскар</a:t>
            </a:r>
            <a:r>
              <a:rPr lang="uk-UA" sz="2000" dirty="0" smtClean="0"/>
              <a:t> </a:t>
            </a:r>
            <a:r>
              <a:rPr lang="uk-UA" sz="2000" dirty="0"/>
              <a:t>– однокласник та товариш </a:t>
            </a:r>
            <a:r>
              <a:rPr lang="uk-UA" sz="2000" dirty="0" err="1"/>
              <a:t>Фреда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uk-UA" sz="2000" dirty="0" smtClean="0"/>
              <a:t>Конрад </a:t>
            </a:r>
            <a:r>
              <a:rPr lang="uk-UA" sz="2000" dirty="0"/>
              <a:t>– однокласник </a:t>
            </a:r>
            <a:r>
              <a:rPr lang="uk-UA" sz="2000" dirty="0" err="1"/>
              <a:t>Фреда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uk-UA" sz="2000" b="1" dirty="0" smtClean="0"/>
              <a:t>Ліна </a:t>
            </a:r>
            <a:r>
              <a:rPr lang="uk-UA" sz="2000" b="1" dirty="0" err="1"/>
              <a:t>Лундстрем</a:t>
            </a:r>
            <a:r>
              <a:rPr lang="uk-UA" sz="2000" b="1" dirty="0"/>
              <a:t> </a:t>
            </a:r>
            <a:r>
              <a:rPr lang="uk-UA" sz="2000" dirty="0"/>
              <a:t>– учителька. </a:t>
            </a:r>
            <a:endParaRPr lang="uk-UA" sz="2000" dirty="0" smtClean="0"/>
          </a:p>
          <a:p>
            <a:r>
              <a:rPr lang="uk-UA" sz="2000" dirty="0" err="1" smtClean="0"/>
              <a:t>Гранфош</a:t>
            </a:r>
            <a:r>
              <a:rPr lang="uk-UA" sz="2000" dirty="0" smtClean="0"/>
              <a:t> </a:t>
            </a:r>
            <a:r>
              <a:rPr lang="uk-UA" sz="2000" dirty="0"/>
              <a:t>– торговець ялинками. </a:t>
            </a:r>
          </a:p>
        </p:txBody>
      </p:sp>
      <p:pic>
        <p:nvPicPr>
          <p:cNvPr id="2050" name="Picture 2" descr="Маленька книжка про любов. Ульф Старк, - 37273369 - Кашало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/>
          <a:stretch/>
        </p:blipFill>
        <p:spPr bwMode="auto">
          <a:xfrm>
            <a:off x="4592806" y="3480618"/>
            <a:ext cx="4416491" cy="31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363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Занотуйте, будь ласка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узошити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портрет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Фреда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2" y="1736344"/>
            <a:ext cx="925768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70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любов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" y="4067175"/>
            <a:ext cx="22193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2428" y="2811854"/>
            <a:ext cx="63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Ельса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одну-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коли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міряється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кимось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силою рук, 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неодмінно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перемагає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сильнішою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847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Ельса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 сильна і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кучерявим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каштановим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волоссям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неначе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наелектризоване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811854"/>
            <a:ext cx="2692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«До того ж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гугнявить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3828" y="453919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тепло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дивлюся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7864" y="538284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«…мене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жар,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подивитись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Паспорт твору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969791" cy="222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849" y="1381964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розповідь про часи війни, переживання дитини у такі складні часи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уславлення взаємної підтримки, поваги, розуміння між дітьми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й дорослими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967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Головна думка: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зло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907" y="980728"/>
            <a:ext cx="5976664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Складіть 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«Кохання»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6291" y="190381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D0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Завдання 1</a:t>
            </a:r>
            <a:endParaRPr lang="uk-UA" sz="3600" b="1" dirty="0">
              <a:solidFill>
                <a:srgbClr val="D009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itchFamily="34" charset="0"/>
            </a:endParaRPr>
          </a:p>
        </p:txBody>
      </p:sp>
      <p:pic>
        <p:nvPicPr>
          <p:cNvPr id="4098" name="Picture 2" descr="Love is… У МОЗ розповіли, що таке справжнє кохання. Читайте на UKR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112568" cy="44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38486"/>
            <a:ext cx="1007510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298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Ульф Старк. «Маленька книжка про любов». Коротко про твір.</vt:lpstr>
      <vt:lpstr>Прослухайте відео та занотуйте у зошит основне про письменника</vt:lpstr>
      <vt:lpstr>Рекомендовано:</vt:lpstr>
      <vt:lpstr>Головні герої твору</vt:lpstr>
      <vt:lpstr>Занотуйте, будь ласка узошити портрет Фреда</vt:lpstr>
      <vt:lpstr>Перша любов</vt:lpstr>
      <vt:lpstr>Паспорт твору</vt:lpstr>
      <vt:lpstr>Презентация PowerPoint</vt:lpstr>
      <vt:lpstr>Презентация PowerPoint</vt:lpstr>
      <vt:lpstr>Знайдіть фрагмент у творі та доведіть, що Фред змінився.   </vt:lpstr>
      <vt:lpstr>Вірно, молодці!</vt:lpstr>
      <vt:lpstr>Домашнє завдання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Ульф Старк. «Маленька книжка про любов». Коротко про твір.</dc:title>
  <dc:creator>Terabit</dc:creator>
  <cp:lastModifiedBy>Terabit</cp:lastModifiedBy>
  <cp:revision>12</cp:revision>
  <dcterms:created xsi:type="dcterms:W3CDTF">2024-02-09T09:20:31Z</dcterms:created>
  <dcterms:modified xsi:type="dcterms:W3CDTF">2024-02-10T15:54:10Z</dcterms:modified>
</cp:coreProperties>
</file>