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9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5" r:id="rId12"/>
    <p:sldId id="28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7F99A-445B-4505-9E17-E0604B73E7D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B4C73-53AA-48E7-A147-AAC81A1B86E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uk-UA" sz="2400" dirty="0"/>
        </a:p>
        <a:p>
          <a:endParaRPr lang="uk-UA" sz="2400" dirty="0"/>
        </a:p>
        <a:p>
          <a:endParaRPr lang="uk-UA" sz="2400" dirty="0"/>
        </a:p>
        <a:p>
          <a:r>
            <a:rPr lang="uk-UA" sz="2400" dirty="0"/>
            <a:t>У Франції 1980-ті роки пройшли під знаком президента-соціаліста </a:t>
          </a:r>
          <a:r>
            <a:rPr lang="uk-UA" sz="2400" b="1" dirty="0"/>
            <a:t>Франсуа </a:t>
          </a:r>
          <a:r>
            <a:rPr lang="uk-UA" sz="2400" b="1" dirty="0" err="1"/>
            <a:t>Міттерана</a:t>
          </a:r>
          <a:endParaRPr lang="en-US" sz="2400" b="1" dirty="0"/>
        </a:p>
      </dgm:t>
    </dgm:pt>
    <dgm:pt modelId="{B2C76699-4A9F-4BAC-BA4E-5349683AB6BE}" type="parTrans" cxnId="{4F43FF50-D772-4390-904D-DE6D47464B15}">
      <dgm:prSet/>
      <dgm:spPr/>
      <dgm:t>
        <a:bodyPr/>
        <a:lstStyle/>
        <a:p>
          <a:endParaRPr lang="en-US"/>
        </a:p>
      </dgm:t>
    </dgm:pt>
    <dgm:pt modelId="{E1634660-BB2B-49AC-9662-38E0A90C6EFC}" type="sibTrans" cxnId="{4F43FF50-D772-4390-904D-DE6D47464B15}">
      <dgm:prSet/>
      <dgm:spPr/>
      <dgm:t>
        <a:bodyPr/>
        <a:lstStyle/>
        <a:p>
          <a:endParaRPr lang="en-US"/>
        </a:p>
      </dgm:t>
    </dgm:pt>
    <dgm:pt modelId="{8AA59332-881E-480A-9F65-13CFA72B1CAD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E0EB717-1AD2-486A-809A-4B5852E67959}" type="parTrans" cxnId="{FA4F1907-FF30-4AE8-9897-5E36FB7BAF5B}">
      <dgm:prSet/>
      <dgm:spPr/>
      <dgm:t>
        <a:bodyPr/>
        <a:lstStyle/>
        <a:p>
          <a:endParaRPr lang="en-US"/>
        </a:p>
      </dgm:t>
    </dgm:pt>
    <dgm:pt modelId="{DF5A3BBB-EF74-4F0A-A800-D1A7F40C5B3C}" type="sibTrans" cxnId="{FA4F1907-FF30-4AE8-9897-5E36FB7BAF5B}">
      <dgm:prSet/>
      <dgm:spPr/>
      <dgm:t>
        <a:bodyPr/>
        <a:lstStyle/>
        <a:p>
          <a:endParaRPr lang="en-US"/>
        </a:p>
      </dgm:t>
    </dgm:pt>
    <dgm:pt modelId="{9A55C7D6-E2B3-4E26-9218-2F23545007A0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r>
            <a:rPr lang="ru-RU" sz="2400" u="none" baseline="0" dirty="0"/>
            <a:t>За </a:t>
          </a:r>
          <a:r>
            <a:rPr lang="ru-RU" sz="2400" u="none" baseline="0" dirty="0" err="1"/>
            <a:t>цей</a:t>
          </a:r>
          <a:r>
            <a:rPr lang="ru-RU" sz="2400" u="none" baseline="0" dirty="0"/>
            <a:t> </a:t>
          </a:r>
          <a:r>
            <a:rPr lang="ru-RU" sz="2400" u="none" baseline="0" dirty="0" err="1"/>
            <a:t>період</a:t>
          </a:r>
          <a:r>
            <a:rPr lang="ru-RU" sz="2400" u="none" baseline="0" dirty="0"/>
            <a:t> на 10 % </a:t>
          </a:r>
          <a:r>
            <a:rPr lang="ru-RU" sz="2400" u="none" baseline="0" dirty="0" err="1"/>
            <a:t>збільшилася</a:t>
          </a:r>
          <a:r>
            <a:rPr lang="ru-RU" sz="2400" u="none" baseline="0" dirty="0"/>
            <a:t> </a:t>
          </a:r>
          <a:r>
            <a:rPr lang="ru-RU" sz="2400" u="none" baseline="0" dirty="0" err="1"/>
            <a:t>мінімальна</a:t>
          </a:r>
          <a:r>
            <a:rPr lang="ru-RU" sz="2400" u="none" baseline="0" dirty="0"/>
            <a:t> </a:t>
          </a:r>
          <a:r>
            <a:rPr lang="ru-RU" sz="2400" u="none" baseline="0" dirty="0" err="1"/>
            <a:t>заробітна</a:t>
          </a:r>
          <a:r>
            <a:rPr lang="ru-RU" sz="2400" u="none" baseline="0" dirty="0"/>
            <a:t> плата, а </a:t>
          </a:r>
          <a:r>
            <a:rPr lang="ru-RU" sz="2400" u="none" baseline="0" dirty="0" err="1"/>
            <a:t>пенсії</a:t>
          </a:r>
          <a:r>
            <a:rPr lang="ru-RU" sz="2400" u="none" baseline="0" dirty="0"/>
            <a:t> та </a:t>
          </a:r>
          <a:r>
            <a:rPr lang="ru-RU" sz="2400" u="none" baseline="0" dirty="0" err="1"/>
            <a:t>сімейні</a:t>
          </a:r>
          <a:r>
            <a:rPr lang="ru-RU" sz="2400" u="none" baseline="0" dirty="0"/>
            <a:t> </a:t>
          </a:r>
          <a:r>
            <a:rPr lang="ru-RU" sz="2400" u="none" baseline="0" dirty="0" err="1"/>
            <a:t>допомоги</a:t>
          </a:r>
          <a:r>
            <a:rPr lang="ru-RU" sz="2400" u="none" baseline="0" dirty="0"/>
            <a:t> — </a:t>
          </a:r>
          <a:r>
            <a:rPr lang="ru-RU" sz="2400" u="none" baseline="0" dirty="0" err="1"/>
            <a:t>майже</a:t>
          </a:r>
          <a:r>
            <a:rPr lang="ru-RU" sz="2400" u="none" baseline="0" dirty="0"/>
            <a:t> на </a:t>
          </a:r>
          <a:r>
            <a:rPr lang="ru-RU" sz="2400" u="none" baseline="0" dirty="0" err="1"/>
            <a:t>чверть</a:t>
          </a:r>
          <a:r>
            <a:rPr lang="ru-RU" sz="2400" u="none" baseline="0" dirty="0"/>
            <a:t>. </a:t>
          </a:r>
          <a:endParaRPr lang="en-US" sz="2400" u="none" baseline="0" dirty="0"/>
        </a:p>
      </dgm:t>
    </dgm:pt>
    <dgm:pt modelId="{7409901B-77F4-4BAD-AEDE-C2B40CCC8D64}" type="parTrans" cxnId="{CEEB00A9-CB75-49E8-9C3A-E285AD38CE7B}">
      <dgm:prSet/>
      <dgm:spPr/>
      <dgm:t>
        <a:bodyPr/>
        <a:lstStyle/>
        <a:p>
          <a:endParaRPr lang="en-US"/>
        </a:p>
      </dgm:t>
    </dgm:pt>
    <dgm:pt modelId="{E1547B08-3405-4CC8-B9DB-545BCD9939D6}" type="sibTrans" cxnId="{CEEB00A9-CB75-49E8-9C3A-E285AD38CE7B}">
      <dgm:prSet/>
      <dgm:spPr/>
      <dgm:t>
        <a:bodyPr/>
        <a:lstStyle/>
        <a:p>
          <a:endParaRPr lang="en-US"/>
        </a:p>
      </dgm:t>
    </dgm:pt>
    <dgm:pt modelId="{357BE1C1-A5DD-404E-A50B-C7671A8DCCA8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endParaRPr lang="ru-RU" sz="2400" u="none" baseline="0" dirty="0"/>
        </a:p>
        <a:p>
          <a:r>
            <a:rPr lang="ru-RU" sz="2000" u="none" baseline="0" dirty="0"/>
            <a:t>Однак через </a:t>
          </a:r>
          <a:r>
            <a:rPr lang="ru-RU" sz="2000" u="none" baseline="0" dirty="0" err="1"/>
            <a:t>інфляцію</a:t>
          </a:r>
          <a:r>
            <a:rPr lang="ru-RU" sz="2000" u="none" baseline="0" dirty="0"/>
            <a:t> заходи уряду не </a:t>
          </a:r>
          <a:r>
            <a:rPr lang="ru-RU" sz="2000" u="none" baseline="0" dirty="0" err="1"/>
            <a:t>змогли</a:t>
          </a:r>
          <a:r>
            <a:rPr lang="ru-RU" sz="2000" u="none" baseline="0" dirty="0"/>
            <a:t> </a:t>
          </a:r>
          <a:r>
            <a:rPr lang="ru-RU" sz="2000" u="none" baseline="0" dirty="0" err="1"/>
            <a:t>суттєво</a:t>
          </a:r>
          <a:r>
            <a:rPr lang="ru-RU" sz="2000" u="none" baseline="0" dirty="0"/>
            <a:t> </a:t>
          </a:r>
          <a:r>
            <a:rPr lang="ru-RU" sz="2000" u="none" baseline="0" dirty="0" err="1"/>
            <a:t>поліпшити</a:t>
          </a:r>
          <a:r>
            <a:rPr lang="ru-RU" sz="2000" u="none" baseline="0" dirty="0"/>
            <a:t> </a:t>
          </a:r>
          <a:r>
            <a:rPr lang="ru-RU" sz="2000" u="none" baseline="0" dirty="0" err="1"/>
            <a:t>матеріальне</a:t>
          </a:r>
          <a:r>
            <a:rPr lang="ru-RU" sz="2000" u="none" baseline="0" dirty="0"/>
            <a:t> становище </a:t>
          </a:r>
          <a:r>
            <a:rPr lang="ru-RU" sz="2000" u="none" baseline="0" dirty="0" err="1"/>
            <a:t>більшості</a:t>
          </a:r>
          <a:r>
            <a:rPr lang="ru-RU" sz="2000" u="none" baseline="0" dirty="0"/>
            <a:t> </a:t>
          </a:r>
          <a:r>
            <a:rPr lang="ru-RU" sz="2000" u="none" baseline="0" dirty="0" err="1"/>
            <a:t>французів</a:t>
          </a:r>
          <a:r>
            <a:rPr lang="ru-RU" sz="2000" u="none" baseline="0" dirty="0"/>
            <a:t>. </a:t>
          </a:r>
        </a:p>
        <a:p>
          <a:r>
            <a:rPr lang="ru-RU" sz="2000" u="none" baseline="0" dirty="0" err="1"/>
            <a:t>Велике</a:t>
          </a:r>
          <a:r>
            <a:rPr lang="ru-RU" sz="2000" u="none" baseline="0" dirty="0"/>
            <a:t> </a:t>
          </a:r>
          <a:r>
            <a:rPr lang="ru-RU" sz="2000" u="none" baseline="0" dirty="0" err="1"/>
            <a:t>розчарування</a:t>
          </a:r>
          <a:r>
            <a:rPr lang="ru-RU" sz="2000" u="none" baseline="0" dirty="0"/>
            <a:t> в </a:t>
          </a:r>
          <a:r>
            <a:rPr lang="ru-RU" sz="2000" u="none" baseline="0" dirty="0" err="1"/>
            <a:t>населення</a:t>
          </a:r>
          <a:r>
            <a:rPr lang="ru-RU" sz="2000" u="none" baseline="0" dirty="0"/>
            <a:t> </a:t>
          </a:r>
          <a:r>
            <a:rPr lang="ru-RU" sz="2000" u="none" baseline="0" dirty="0" err="1"/>
            <a:t>викликало</a:t>
          </a:r>
          <a:r>
            <a:rPr lang="ru-RU" sz="2000" u="none" baseline="0" dirty="0"/>
            <a:t> </a:t>
          </a:r>
          <a:r>
            <a:rPr lang="ru-RU" sz="2000" u="none" baseline="0" dirty="0" err="1"/>
            <a:t>розорення</a:t>
          </a:r>
          <a:r>
            <a:rPr lang="ru-RU" sz="2000" u="none" baseline="0" dirty="0"/>
            <a:t> </a:t>
          </a:r>
          <a:r>
            <a:rPr lang="ru-RU" sz="2000" u="none" baseline="0" dirty="0" err="1"/>
            <a:t>дрібних</a:t>
          </a:r>
          <a:r>
            <a:rPr lang="ru-RU" sz="2000" u="none" baseline="0" dirty="0"/>
            <a:t> </a:t>
          </a:r>
          <a:r>
            <a:rPr lang="ru-RU" sz="2000" u="none" baseline="0" dirty="0" err="1"/>
            <a:t>підприємств</a:t>
          </a:r>
          <a:r>
            <a:rPr lang="ru-RU" sz="2000" u="none" baseline="0" dirty="0"/>
            <a:t>, </a:t>
          </a:r>
          <a:r>
            <a:rPr lang="ru-RU" sz="2000" u="none" baseline="0" dirty="0" err="1"/>
            <a:t>скорочення</a:t>
          </a:r>
          <a:r>
            <a:rPr lang="ru-RU" sz="2000" u="none" baseline="0" dirty="0"/>
            <a:t> </a:t>
          </a:r>
          <a:r>
            <a:rPr lang="ru-RU" sz="2000" u="none" baseline="0" dirty="0" err="1"/>
            <a:t>робочих</a:t>
          </a:r>
          <a:r>
            <a:rPr lang="ru-RU" sz="2000" u="none" baseline="0" dirty="0"/>
            <a:t> </a:t>
          </a:r>
          <a:r>
            <a:rPr lang="ru-RU" sz="2000" u="none" baseline="0" dirty="0" err="1"/>
            <a:t>місць</a:t>
          </a:r>
          <a:r>
            <a:rPr lang="ru-RU" sz="2000" u="none" baseline="0" dirty="0"/>
            <a:t> </a:t>
          </a:r>
          <a:r>
            <a:rPr lang="ru-RU" sz="2000" u="none" baseline="0" dirty="0" err="1"/>
            <a:t>і</a:t>
          </a:r>
          <a:r>
            <a:rPr lang="ru-RU" sz="2000" u="none" baseline="0" dirty="0"/>
            <a:t> </a:t>
          </a:r>
          <a:r>
            <a:rPr lang="ru-RU" sz="2000" u="none" baseline="0" dirty="0" err="1"/>
            <a:t>зростання</a:t>
          </a:r>
          <a:r>
            <a:rPr lang="ru-RU" sz="2000" u="none" baseline="0" dirty="0"/>
            <a:t> </a:t>
          </a:r>
          <a:r>
            <a:rPr lang="ru-RU" sz="2000" u="none" baseline="0" dirty="0" err="1"/>
            <a:t>безробіття</a:t>
          </a:r>
          <a:r>
            <a:rPr lang="ru-RU" sz="2000" u="none" baseline="0" dirty="0"/>
            <a:t>.</a:t>
          </a:r>
          <a:endParaRPr lang="en-US" sz="2000" u="none" baseline="0" dirty="0"/>
        </a:p>
      </dgm:t>
    </dgm:pt>
    <dgm:pt modelId="{EE66BF0C-94AD-413B-ACD4-EB681378A177}" type="parTrans" cxnId="{B774E089-64FA-473C-94A2-F2441917BC94}">
      <dgm:prSet/>
      <dgm:spPr/>
      <dgm:t>
        <a:bodyPr/>
        <a:lstStyle/>
        <a:p>
          <a:endParaRPr lang="en-US"/>
        </a:p>
      </dgm:t>
    </dgm:pt>
    <dgm:pt modelId="{79ECAA0E-70EA-41DE-98D8-480195BBDE6B}" type="sibTrans" cxnId="{B774E089-64FA-473C-94A2-F2441917BC94}">
      <dgm:prSet/>
      <dgm:spPr/>
      <dgm:t>
        <a:bodyPr/>
        <a:lstStyle/>
        <a:p>
          <a:endParaRPr lang="en-US"/>
        </a:p>
      </dgm:t>
    </dgm:pt>
    <dgm:pt modelId="{3B09256A-0704-4F5F-948F-A4CA5FA0A259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849BAB2-B00E-468E-BA94-E679D1690686}" type="parTrans" cxnId="{E73EAF7D-75FB-4334-BE2F-5CD7959669B8}">
      <dgm:prSet/>
      <dgm:spPr/>
      <dgm:t>
        <a:bodyPr/>
        <a:lstStyle/>
        <a:p>
          <a:endParaRPr lang="en-US"/>
        </a:p>
      </dgm:t>
    </dgm:pt>
    <dgm:pt modelId="{B830DEC6-B1A9-4439-BCA6-7D130544AD56}" type="sibTrans" cxnId="{E73EAF7D-75FB-4334-BE2F-5CD7959669B8}">
      <dgm:prSet/>
      <dgm:spPr/>
      <dgm:t>
        <a:bodyPr/>
        <a:lstStyle/>
        <a:p>
          <a:endParaRPr lang="en-US"/>
        </a:p>
      </dgm:t>
    </dgm:pt>
    <dgm:pt modelId="{9CCDB570-9EBF-44FF-9733-E0A95010B213}" type="pres">
      <dgm:prSet presAssocID="{AC87F99A-445B-4505-9E17-E0604B73E7DE}" presName="theList" presStyleCnt="0">
        <dgm:presLayoutVars>
          <dgm:dir/>
          <dgm:animLvl val="lvl"/>
          <dgm:resizeHandles val="exact"/>
        </dgm:presLayoutVars>
      </dgm:prSet>
      <dgm:spPr/>
    </dgm:pt>
    <dgm:pt modelId="{2B08A567-F611-4F5A-9283-214068BBE293}" type="pres">
      <dgm:prSet presAssocID="{41BB4C73-53AA-48E7-A147-AAC81A1B86E0}" presName="compNode" presStyleCnt="0"/>
      <dgm:spPr/>
    </dgm:pt>
    <dgm:pt modelId="{8F65AF9E-62FE-4610-8423-8623D4853F7C}" type="pres">
      <dgm:prSet presAssocID="{41BB4C73-53AA-48E7-A147-AAC81A1B86E0}" presName="aNode" presStyleLbl="bgShp" presStyleIdx="0" presStyleCnt="4" custScaleX="303099" custLinFactNeighborX="8423"/>
      <dgm:spPr/>
    </dgm:pt>
    <dgm:pt modelId="{58F973D3-F524-499A-B43B-3F99E5AD8242}" type="pres">
      <dgm:prSet presAssocID="{41BB4C73-53AA-48E7-A147-AAC81A1B86E0}" presName="textNode" presStyleLbl="bgShp" presStyleIdx="0" presStyleCnt="4"/>
      <dgm:spPr/>
    </dgm:pt>
    <dgm:pt modelId="{CA755BDB-427A-49CC-843C-D4C812A0D5FE}" type="pres">
      <dgm:prSet presAssocID="{41BB4C73-53AA-48E7-A147-AAC81A1B86E0}" presName="compChildNode" presStyleCnt="0"/>
      <dgm:spPr/>
    </dgm:pt>
    <dgm:pt modelId="{3B4752A8-8D8B-4A24-9551-8EC179F5A7D1}" type="pres">
      <dgm:prSet presAssocID="{41BB4C73-53AA-48E7-A147-AAC81A1B86E0}" presName="theInnerList" presStyleCnt="0"/>
      <dgm:spPr/>
    </dgm:pt>
    <dgm:pt modelId="{215D3F74-DF12-4420-B7DE-0733D7C2A25B}" type="pres">
      <dgm:prSet presAssocID="{8AA59332-881E-480A-9F65-13CFA72B1CAD}" presName="childNode" presStyleLbl="node1" presStyleIdx="0" presStyleCnt="1" custScaleX="318149" custScaleY="61184" custLinFactNeighborX="-1322" custLinFactNeighborY="21103">
        <dgm:presLayoutVars>
          <dgm:bulletEnabled val="1"/>
        </dgm:presLayoutVars>
      </dgm:prSet>
      <dgm:spPr/>
    </dgm:pt>
    <dgm:pt modelId="{0A71BD27-E02B-43FD-B6D1-011DDCA7AC35}" type="pres">
      <dgm:prSet presAssocID="{41BB4C73-53AA-48E7-A147-AAC81A1B86E0}" presName="aSpace" presStyleCnt="0"/>
      <dgm:spPr/>
    </dgm:pt>
    <dgm:pt modelId="{F3A7EB22-747F-4A96-A11B-D0F184316B64}" type="pres">
      <dgm:prSet presAssocID="{3B09256A-0704-4F5F-948F-A4CA5FA0A259}" presName="compNode" presStyleCnt="0"/>
      <dgm:spPr/>
    </dgm:pt>
    <dgm:pt modelId="{A95B0753-2F70-46A3-AEB7-29359146066D}" type="pres">
      <dgm:prSet presAssocID="{3B09256A-0704-4F5F-948F-A4CA5FA0A259}" presName="aNode" presStyleLbl="bgShp" presStyleIdx="1" presStyleCnt="4"/>
      <dgm:spPr/>
    </dgm:pt>
    <dgm:pt modelId="{BB98D13C-98A6-4372-BFA0-C221DDDADD88}" type="pres">
      <dgm:prSet presAssocID="{3B09256A-0704-4F5F-948F-A4CA5FA0A259}" presName="textNode" presStyleLbl="bgShp" presStyleIdx="1" presStyleCnt="4"/>
      <dgm:spPr/>
    </dgm:pt>
    <dgm:pt modelId="{366377F2-62B0-48AF-A448-20777088FB82}" type="pres">
      <dgm:prSet presAssocID="{3B09256A-0704-4F5F-948F-A4CA5FA0A259}" presName="compChildNode" presStyleCnt="0"/>
      <dgm:spPr/>
    </dgm:pt>
    <dgm:pt modelId="{CF80FCC2-5880-4897-B34F-5FEEE6FC5308}" type="pres">
      <dgm:prSet presAssocID="{3B09256A-0704-4F5F-948F-A4CA5FA0A259}" presName="theInnerList" presStyleCnt="0"/>
      <dgm:spPr/>
    </dgm:pt>
    <dgm:pt modelId="{0EA8C66C-D5D9-4F5E-91DF-91FCEDD75E2E}" type="pres">
      <dgm:prSet presAssocID="{3B09256A-0704-4F5F-948F-A4CA5FA0A259}" presName="aSpace" presStyleCnt="0"/>
      <dgm:spPr/>
    </dgm:pt>
    <dgm:pt modelId="{49BBD70C-40CA-4EB2-8FE9-173E9BE6B2CB}" type="pres">
      <dgm:prSet presAssocID="{9A55C7D6-E2B3-4E26-9218-2F23545007A0}" presName="compNode" presStyleCnt="0"/>
      <dgm:spPr/>
    </dgm:pt>
    <dgm:pt modelId="{EEFB58D4-9B8F-43B6-AC8C-7698CC458B72}" type="pres">
      <dgm:prSet presAssocID="{9A55C7D6-E2B3-4E26-9218-2F23545007A0}" presName="aNode" presStyleLbl="bgShp" presStyleIdx="2" presStyleCnt="4" custScaleX="350278" custScaleY="100000" custLinFactNeighborX="-74168" custLinFactNeighborY="-4225"/>
      <dgm:spPr/>
    </dgm:pt>
    <dgm:pt modelId="{136A2C86-1D2C-4AFD-80F1-914397ED9992}" type="pres">
      <dgm:prSet presAssocID="{9A55C7D6-E2B3-4E26-9218-2F23545007A0}" presName="textNode" presStyleLbl="bgShp" presStyleIdx="2" presStyleCnt="4"/>
      <dgm:spPr/>
    </dgm:pt>
    <dgm:pt modelId="{AC0B73A8-275E-4FC3-9BF2-F5288CF02820}" type="pres">
      <dgm:prSet presAssocID="{9A55C7D6-E2B3-4E26-9218-2F23545007A0}" presName="compChildNode" presStyleCnt="0"/>
      <dgm:spPr/>
    </dgm:pt>
    <dgm:pt modelId="{1C8A98B7-30C9-4BF9-B2D9-97AA6B91134F}" type="pres">
      <dgm:prSet presAssocID="{9A55C7D6-E2B3-4E26-9218-2F23545007A0}" presName="theInnerList" presStyleCnt="0"/>
      <dgm:spPr/>
    </dgm:pt>
    <dgm:pt modelId="{1E4E5118-3B40-4264-87C9-7E08E3081F06}" type="pres">
      <dgm:prSet presAssocID="{9A55C7D6-E2B3-4E26-9218-2F23545007A0}" presName="aSpace" presStyleCnt="0"/>
      <dgm:spPr/>
    </dgm:pt>
    <dgm:pt modelId="{E4FCFA30-B733-4F72-B679-AE5FB404A462}" type="pres">
      <dgm:prSet presAssocID="{357BE1C1-A5DD-404E-A50B-C7671A8DCCA8}" presName="compNode" presStyleCnt="0"/>
      <dgm:spPr/>
    </dgm:pt>
    <dgm:pt modelId="{6AB92F6A-D7C4-4A73-AAD3-DE6BCD3FF273}" type="pres">
      <dgm:prSet presAssocID="{357BE1C1-A5DD-404E-A50B-C7671A8DCCA8}" presName="aNode" presStyleLbl="bgShp" presStyleIdx="3" presStyleCnt="4" custScaleX="416515" custLinFactNeighborX="-52653" custLinFactNeighborY="-2817"/>
      <dgm:spPr/>
    </dgm:pt>
    <dgm:pt modelId="{C915B683-9510-4A8F-BBB4-67BF4DEAA481}" type="pres">
      <dgm:prSet presAssocID="{357BE1C1-A5DD-404E-A50B-C7671A8DCCA8}" presName="textNode" presStyleLbl="bgShp" presStyleIdx="3" presStyleCnt="4"/>
      <dgm:spPr/>
    </dgm:pt>
    <dgm:pt modelId="{236611BA-2112-40CB-B053-A72F0E4B8257}" type="pres">
      <dgm:prSet presAssocID="{357BE1C1-A5DD-404E-A50B-C7671A8DCCA8}" presName="compChildNode" presStyleCnt="0"/>
      <dgm:spPr/>
    </dgm:pt>
    <dgm:pt modelId="{AC8FFA1C-FFF0-4EA3-9230-5BDC489D2524}" type="pres">
      <dgm:prSet presAssocID="{357BE1C1-A5DD-404E-A50B-C7671A8DCCA8}" presName="theInnerList" presStyleCnt="0"/>
      <dgm:spPr/>
    </dgm:pt>
  </dgm:ptLst>
  <dgm:cxnLst>
    <dgm:cxn modelId="{FA4F1907-FF30-4AE8-9897-5E36FB7BAF5B}" srcId="{41BB4C73-53AA-48E7-A147-AAC81A1B86E0}" destId="{8AA59332-881E-480A-9F65-13CFA72B1CAD}" srcOrd="0" destOrd="0" parTransId="{9E0EB717-1AD2-486A-809A-4B5852E67959}" sibTransId="{DF5A3BBB-EF74-4F0A-A800-D1A7F40C5B3C}"/>
    <dgm:cxn modelId="{0A9BD910-5311-4ECA-8C76-0A0EADAAF631}" type="presOf" srcId="{41BB4C73-53AA-48E7-A147-AAC81A1B86E0}" destId="{8F65AF9E-62FE-4610-8423-8623D4853F7C}" srcOrd="0" destOrd="0" presId="urn:microsoft.com/office/officeart/2005/8/layout/lProcess2"/>
    <dgm:cxn modelId="{108E391F-A93C-4120-BD73-9180EFE881AE}" type="presOf" srcId="{9A55C7D6-E2B3-4E26-9218-2F23545007A0}" destId="{EEFB58D4-9B8F-43B6-AC8C-7698CC458B72}" srcOrd="0" destOrd="0" presId="urn:microsoft.com/office/officeart/2005/8/layout/lProcess2"/>
    <dgm:cxn modelId="{2AF1E241-2995-41E7-9C54-4FD612B10EF3}" type="presOf" srcId="{8AA59332-881E-480A-9F65-13CFA72B1CAD}" destId="{215D3F74-DF12-4420-B7DE-0733D7C2A25B}" srcOrd="0" destOrd="0" presId="urn:microsoft.com/office/officeart/2005/8/layout/lProcess2"/>
    <dgm:cxn modelId="{22599747-573B-49BC-BC1B-4E626ADDD843}" type="presOf" srcId="{9A55C7D6-E2B3-4E26-9218-2F23545007A0}" destId="{136A2C86-1D2C-4AFD-80F1-914397ED9992}" srcOrd="1" destOrd="0" presId="urn:microsoft.com/office/officeart/2005/8/layout/lProcess2"/>
    <dgm:cxn modelId="{34B6EA6E-05B7-485E-8ABD-601ADF1631B7}" type="presOf" srcId="{3B09256A-0704-4F5F-948F-A4CA5FA0A259}" destId="{BB98D13C-98A6-4372-BFA0-C221DDDADD88}" srcOrd="1" destOrd="0" presId="urn:microsoft.com/office/officeart/2005/8/layout/lProcess2"/>
    <dgm:cxn modelId="{4F43FF50-D772-4390-904D-DE6D47464B15}" srcId="{AC87F99A-445B-4505-9E17-E0604B73E7DE}" destId="{41BB4C73-53AA-48E7-A147-AAC81A1B86E0}" srcOrd="0" destOrd="0" parTransId="{B2C76699-4A9F-4BAC-BA4E-5349683AB6BE}" sibTransId="{E1634660-BB2B-49AC-9662-38E0A90C6EFC}"/>
    <dgm:cxn modelId="{E73EAF7D-75FB-4334-BE2F-5CD7959669B8}" srcId="{AC87F99A-445B-4505-9E17-E0604B73E7DE}" destId="{3B09256A-0704-4F5F-948F-A4CA5FA0A259}" srcOrd="1" destOrd="0" parTransId="{6849BAB2-B00E-468E-BA94-E679D1690686}" sibTransId="{B830DEC6-B1A9-4439-BCA6-7D130544AD56}"/>
    <dgm:cxn modelId="{584FD17E-20EB-409A-992E-570A1F08718A}" type="presOf" srcId="{AC87F99A-445B-4505-9E17-E0604B73E7DE}" destId="{9CCDB570-9EBF-44FF-9733-E0A95010B213}" srcOrd="0" destOrd="0" presId="urn:microsoft.com/office/officeart/2005/8/layout/lProcess2"/>
    <dgm:cxn modelId="{B774E089-64FA-473C-94A2-F2441917BC94}" srcId="{AC87F99A-445B-4505-9E17-E0604B73E7DE}" destId="{357BE1C1-A5DD-404E-A50B-C7671A8DCCA8}" srcOrd="3" destOrd="0" parTransId="{EE66BF0C-94AD-413B-ACD4-EB681378A177}" sibTransId="{79ECAA0E-70EA-41DE-98D8-480195BBDE6B}"/>
    <dgm:cxn modelId="{2DBF219E-3136-4DE7-B62D-37F5B95883C5}" type="presOf" srcId="{41BB4C73-53AA-48E7-A147-AAC81A1B86E0}" destId="{58F973D3-F524-499A-B43B-3F99E5AD8242}" srcOrd="1" destOrd="0" presId="urn:microsoft.com/office/officeart/2005/8/layout/lProcess2"/>
    <dgm:cxn modelId="{CEEB00A9-CB75-49E8-9C3A-E285AD38CE7B}" srcId="{AC87F99A-445B-4505-9E17-E0604B73E7DE}" destId="{9A55C7D6-E2B3-4E26-9218-2F23545007A0}" srcOrd="2" destOrd="0" parTransId="{7409901B-77F4-4BAD-AEDE-C2B40CCC8D64}" sibTransId="{E1547B08-3405-4CC8-B9DB-545BCD9939D6}"/>
    <dgm:cxn modelId="{120D16BC-488F-48B2-A827-9F1495F22AD8}" type="presOf" srcId="{357BE1C1-A5DD-404E-A50B-C7671A8DCCA8}" destId="{6AB92F6A-D7C4-4A73-AAD3-DE6BCD3FF273}" srcOrd="0" destOrd="0" presId="urn:microsoft.com/office/officeart/2005/8/layout/lProcess2"/>
    <dgm:cxn modelId="{F4A545CC-C59E-4363-9694-20DA6DE9D545}" type="presOf" srcId="{357BE1C1-A5DD-404E-A50B-C7671A8DCCA8}" destId="{C915B683-9510-4A8F-BBB4-67BF4DEAA481}" srcOrd="1" destOrd="0" presId="urn:microsoft.com/office/officeart/2005/8/layout/lProcess2"/>
    <dgm:cxn modelId="{3DF896DD-F3E7-4B70-A2CF-3A7025E997B6}" type="presOf" srcId="{3B09256A-0704-4F5F-948F-A4CA5FA0A259}" destId="{A95B0753-2F70-46A3-AEB7-29359146066D}" srcOrd="0" destOrd="0" presId="urn:microsoft.com/office/officeart/2005/8/layout/lProcess2"/>
    <dgm:cxn modelId="{F8C24855-8B07-4BE1-92E4-20A37ADD95DB}" type="presParOf" srcId="{9CCDB570-9EBF-44FF-9733-E0A95010B213}" destId="{2B08A567-F611-4F5A-9283-214068BBE293}" srcOrd="0" destOrd="0" presId="urn:microsoft.com/office/officeart/2005/8/layout/lProcess2"/>
    <dgm:cxn modelId="{AAE178C1-4BCC-409E-BFEB-EE9711172A5B}" type="presParOf" srcId="{2B08A567-F611-4F5A-9283-214068BBE293}" destId="{8F65AF9E-62FE-4610-8423-8623D4853F7C}" srcOrd="0" destOrd="0" presId="urn:microsoft.com/office/officeart/2005/8/layout/lProcess2"/>
    <dgm:cxn modelId="{57381EED-D9DD-40C6-AED2-60A575D6BA41}" type="presParOf" srcId="{2B08A567-F611-4F5A-9283-214068BBE293}" destId="{58F973D3-F524-499A-B43B-3F99E5AD8242}" srcOrd="1" destOrd="0" presId="urn:microsoft.com/office/officeart/2005/8/layout/lProcess2"/>
    <dgm:cxn modelId="{8C8CB521-C147-40A1-AC2D-9B2293241032}" type="presParOf" srcId="{2B08A567-F611-4F5A-9283-214068BBE293}" destId="{CA755BDB-427A-49CC-843C-D4C812A0D5FE}" srcOrd="2" destOrd="0" presId="urn:microsoft.com/office/officeart/2005/8/layout/lProcess2"/>
    <dgm:cxn modelId="{D7E3FB0E-0144-459E-982D-CAAA5971597A}" type="presParOf" srcId="{CA755BDB-427A-49CC-843C-D4C812A0D5FE}" destId="{3B4752A8-8D8B-4A24-9551-8EC179F5A7D1}" srcOrd="0" destOrd="0" presId="urn:microsoft.com/office/officeart/2005/8/layout/lProcess2"/>
    <dgm:cxn modelId="{3AEF0823-6EBC-44F6-82D1-B0C99CE2A371}" type="presParOf" srcId="{3B4752A8-8D8B-4A24-9551-8EC179F5A7D1}" destId="{215D3F74-DF12-4420-B7DE-0733D7C2A25B}" srcOrd="0" destOrd="0" presId="urn:microsoft.com/office/officeart/2005/8/layout/lProcess2"/>
    <dgm:cxn modelId="{02E45F11-820D-474C-8A20-9BEDAA355D40}" type="presParOf" srcId="{9CCDB570-9EBF-44FF-9733-E0A95010B213}" destId="{0A71BD27-E02B-43FD-B6D1-011DDCA7AC35}" srcOrd="1" destOrd="0" presId="urn:microsoft.com/office/officeart/2005/8/layout/lProcess2"/>
    <dgm:cxn modelId="{68F90C32-12DF-41CC-A469-97B914127D2B}" type="presParOf" srcId="{9CCDB570-9EBF-44FF-9733-E0A95010B213}" destId="{F3A7EB22-747F-4A96-A11B-D0F184316B64}" srcOrd="2" destOrd="0" presId="urn:microsoft.com/office/officeart/2005/8/layout/lProcess2"/>
    <dgm:cxn modelId="{40EB22B4-A9FE-44F0-9967-41F8EFB40E1A}" type="presParOf" srcId="{F3A7EB22-747F-4A96-A11B-D0F184316B64}" destId="{A95B0753-2F70-46A3-AEB7-29359146066D}" srcOrd="0" destOrd="0" presId="urn:microsoft.com/office/officeart/2005/8/layout/lProcess2"/>
    <dgm:cxn modelId="{B8BB2288-282B-40C3-B086-1393EA0ACD7E}" type="presParOf" srcId="{F3A7EB22-747F-4A96-A11B-D0F184316B64}" destId="{BB98D13C-98A6-4372-BFA0-C221DDDADD88}" srcOrd="1" destOrd="0" presId="urn:microsoft.com/office/officeart/2005/8/layout/lProcess2"/>
    <dgm:cxn modelId="{C9D125CA-DCA0-45FD-A3C1-839B77393BDF}" type="presParOf" srcId="{F3A7EB22-747F-4A96-A11B-D0F184316B64}" destId="{366377F2-62B0-48AF-A448-20777088FB82}" srcOrd="2" destOrd="0" presId="urn:microsoft.com/office/officeart/2005/8/layout/lProcess2"/>
    <dgm:cxn modelId="{EA48CFF9-78CD-4F9D-AB94-5DAA4981A446}" type="presParOf" srcId="{366377F2-62B0-48AF-A448-20777088FB82}" destId="{CF80FCC2-5880-4897-B34F-5FEEE6FC5308}" srcOrd="0" destOrd="0" presId="urn:microsoft.com/office/officeart/2005/8/layout/lProcess2"/>
    <dgm:cxn modelId="{FFB8C39F-3299-416A-9129-05B21A197D89}" type="presParOf" srcId="{9CCDB570-9EBF-44FF-9733-E0A95010B213}" destId="{0EA8C66C-D5D9-4F5E-91DF-91FCEDD75E2E}" srcOrd="3" destOrd="0" presId="urn:microsoft.com/office/officeart/2005/8/layout/lProcess2"/>
    <dgm:cxn modelId="{17176703-E822-446E-841A-B1D20EAD812D}" type="presParOf" srcId="{9CCDB570-9EBF-44FF-9733-E0A95010B213}" destId="{49BBD70C-40CA-4EB2-8FE9-173E9BE6B2CB}" srcOrd="4" destOrd="0" presId="urn:microsoft.com/office/officeart/2005/8/layout/lProcess2"/>
    <dgm:cxn modelId="{93C71F95-95FC-4F34-BAB5-BDB1FA5B0E92}" type="presParOf" srcId="{49BBD70C-40CA-4EB2-8FE9-173E9BE6B2CB}" destId="{EEFB58D4-9B8F-43B6-AC8C-7698CC458B72}" srcOrd="0" destOrd="0" presId="urn:microsoft.com/office/officeart/2005/8/layout/lProcess2"/>
    <dgm:cxn modelId="{31E7BE32-B9F3-4DEC-BEB5-4C1D32302DC8}" type="presParOf" srcId="{49BBD70C-40CA-4EB2-8FE9-173E9BE6B2CB}" destId="{136A2C86-1D2C-4AFD-80F1-914397ED9992}" srcOrd="1" destOrd="0" presId="urn:microsoft.com/office/officeart/2005/8/layout/lProcess2"/>
    <dgm:cxn modelId="{2959F88F-5271-4D28-BE24-9C7827378154}" type="presParOf" srcId="{49BBD70C-40CA-4EB2-8FE9-173E9BE6B2CB}" destId="{AC0B73A8-275E-4FC3-9BF2-F5288CF02820}" srcOrd="2" destOrd="0" presId="urn:microsoft.com/office/officeart/2005/8/layout/lProcess2"/>
    <dgm:cxn modelId="{40E85BA0-C772-43A6-9E32-5A1E4319313D}" type="presParOf" srcId="{AC0B73A8-275E-4FC3-9BF2-F5288CF02820}" destId="{1C8A98B7-30C9-4BF9-B2D9-97AA6B91134F}" srcOrd="0" destOrd="0" presId="urn:microsoft.com/office/officeart/2005/8/layout/lProcess2"/>
    <dgm:cxn modelId="{F1C79488-7E72-4F20-89FB-8D45D761BAD5}" type="presParOf" srcId="{9CCDB570-9EBF-44FF-9733-E0A95010B213}" destId="{1E4E5118-3B40-4264-87C9-7E08E3081F06}" srcOrd="5" destOrd="0" presId="urn:microsoft.com/office/officeart/2005/8/layout/lProcess2"/>
    <dgm:cxn modelId="{3ED7B06E-6D40-4E9B-BF5C-EF6DAB7B30C8}" type="presParOf" srcId="{9CCDB570-9EBF-44FF-9733-E0A95010B213}" destId="{E4FCFA30-B733-4F72-B679-AE5FB404A462}" srcOrd="6" destOrd="0" presId="urn:microsoft.com/office/officeart/2005/8/layout/lProcess2"/>
    <dgm:cxn modelId="{1CD543E0-BA2E-4DCC-BC6E-A22FA229F9A9}" type="presParOf" srcId="{E4FCFA30-B733-4F72-B679-AE5FB404A462}" destId="{6AB92F6A-D7C4-4A73-AAD3-DE6BCD3FF273}" srcOrd="0" destOrd="0" presId="urn:microsoft.com/office/officeart/2005/8/layout/lProcess2"/>
    <dgm:cxn modelId="{7E95448D-67D8-45A8-AA32-E549010DF7B3}" type="presParOf" srcId="{E4FCFA30-B733-4F72-B679-AE5FB404A462}" destId="{C915B683-9510-4A8F-BBB4-67BF4DEAA481}" srcOrd="1" destOrd="0" presId="urn:microsoft.com/office/officeart/2005/8/layout/lProcess2"/>
    <dgm:cxn modelId="{264AAE69-D568-413A-AAE7-99C240064411}" type="presParOf" srcId="{E4FCFA30-B733-4F72-B679-AE5FB404A462}" destId="{236611BA-2112-40CB-B053-A72F0E4B8257}" srcOrd="2" destOrd="0" presId="urn:microsoft.com/office/officeart/2005/8/layout/lProcess2"/>
    <dgm:cxn modelId="{93CDBC4D-0F0E-4D06-A229-5E968663BC74}" type="presParOf" srcId="{236611BA-2112-40CB-B053-A72F0E4B8257}" destId="{AC8FFA1C-FFF0-4EA3-9230-5BDC489D25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C7570A-6778-4BF0-B597-09E190C770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FD212-6F3F-480E-A120-4AC2D2786E5F}">
      <dgm:prSet phldrT="[Текст]" custT="1"/>
      <dgm:spPr/>
      <dgm:t>
        <a:bodyPr/>
        <a:lstStyle/>
        <a:p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Будь-яка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економіка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є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соціальною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соціальним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ринковим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господарством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вважають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тип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економічної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виникла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індустріальних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західноєвропейських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країнах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. </a:t>
          </a:r>
          <a:endParaRPr lang="en-US" sz="2400" b="1" u="none" dirty="0">
            <a:latin typeface="Times New Roman" pitchFamily="18" charset="0"/>
            <a:cs typeface="Times New Roman" pitchFamily="18" charset="0"/>
          </a:endParaRPr>
        </a:p>
      </dgm:t>
    </dgm:pt>
    <dgm:pt modelId="{41FFBCF2-B05E-4DDD-BB8F-E9A5744D309D}" type="parTrans" cxnId="{723BCE62-FBCC-480B-8DA6-AB18831660C8}">
      <dgm:prSet/>
      <dgm:spPr/>
      <dgm:t>
        <a:bodyPr/>
        <a:lstStyle/>
        <a:p>
          <a:endParaRPr lang="en-US"/>
        </a:p>
      </dgm:t>
    </dgm:pt>
    <dgm:pt modelId="{F531A216-9921-44EE-8E61-1EB51BA11F4C}" type="sibTrans" cxnId="{723BCE62-FBCC-480B-8DA6-AB18831660C8}">
      <dgm:prSet/>
      <dgm:spPr/>
      <dgm:t>
        <a:bodyPr/>
        <a:lstStyle/>
        <a:p>
          <a:endParaRPr lang="en-US"/>
        </a:p>
      </dgm:t>
    </dgm:pt>
    <dgm:pt modelId="{8D69D48E-9B72-4468-A9E4-69BDA171011F}">
      <dgm:prSet phldrT="[Текст]" phldr="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3B749EF1-B30C-409E-B80A-1412D882D8BC}" type="parTrans" cxnId="{2CFEF6D3-73F9-41D2-A928-6E5867D50B7B}">
      <dgm:prSet/>
      <dgm:spPr/>
      <dgm:t>
        <a:bodyPr/>
        <a:lstStyle/>
        <a:p>
          <a:endParaRPr lang="en-US"/>
        </a:p>
      </dgm:t>
    </dgm:pt>
    <dgm:pt modelId="{A967E844-0684-49CC-8B02-20F078D41862}" type="sibTrans" cxnId="{2CFEF6D3-73F9-41D2-A928-6E5867D50B7B}">
      <dgm:prSet/>
      <dgm:spPr/>
      <dgm:t>
        <a:bodyPr/>
        <a:lstStyle/>
        <a:p>
          <a:endParaRPr lang="en-US"/>
        </a:p>
      </dgm:t>
    </dgm:pt>
    <dgm:pt modelId="{09209FCC-B06D-4D6E-B93D-91B595C8BC60}">
      <dgm:prSet phldrT="[Текст]" custT="1"/>
      <dgm:spPr/>
      <dgm:t>
        <a:bodyPr/>
        <a:lstStyle/>
        <a:p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характерні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добробуту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спрямування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утвердження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покращення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u="none" dirty="0">
            <a:latin typeface="Times New Roman" pitchFamily="18" charset="0"/>
            <a:cs typeface="Times New Roman" pitchFamily="18" charset="0"/>
          </a:endParaRPr>
        </a:p>
      </dgm:t>
    </dgm:pt>
    <dgm:pt modelId="{A2CFF49D-D609-435C-A05B-2FDC2CC4EE84}" type="parTrans" cxnId="{0974B138-19D2-4F3A-B23D-893601281932}">
      <dgm:prSet/>
      <dgm:spPr/>
      <dgm:t>
        <a:bodyPr/>
        <a:lstStyle/>
        <a:p>
          <a:endParaRPr lang="en-US"/>
        </a:p>
      </dgm:t>
    </dgm:pt>
    <dgm:pt modelId="{7CDCB1BB-F1DA-471A-8E62-0D1887251189}" type="sibTrans" cxnId="{0974B138-19D2-4F3A-B23D-893601281932}">
      <dgm:prSet/>
      <dgm:spPr/>
      <dgm:t>
        <a:bodyPr/>
        <a:lstStyle/>
        <a:p>
          <a:endParaRPr lang="en-US"/>
        </a:p>
      </dgm:t>
    </dgm:pt>
    <dgm:pt modelId="{9B09E0BA-1669-4DBE-8C70-E286004466D3}">
      <dgm:prSet phldrT="[Текст]" phldr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FA6E20F-E10E-4235-8736-FB038D09D990}" type="parTrans" cxnId="{FC8944EF-6484-4128-91CD-B74E3704319E}">
      <dgm:prSet/>
      <dgm:spPr/>
      <dgm:t>
        <a:bodyPr/>
        <a:lstStyle/>
        <a:p>
          <a:endParaRPr lang="en-US"/>
        </a:p>
      </dgm:t>
    </dgm:pt>
    <dgm:pt modelId="{E19FB8F0-5DB9-4344-ACDB-B6063C16FC5F}" type="sibTrans" cxnId="{FC8944EF-6484-4128-91CD-B74E3704319E}">
      <dgm:prSet/>
      <dgm:spPr/>
      <dgm:t>
        <a:bodyPr/>
        <a:lstStyle/>
        <a:p>
          <a:endParaRPr lang="en-US"/>
        </a:p>
      </dgm:t>
    </dgm:pt>
    <dgm:pt modelId="{7BF864B0-C874-4781-B610-7F31D917CDB2}">
      <dgm:prSet phldrT="[Текст]" custT="1"/>
      <dgm:spPr/>
      <dgm:t>
        <a:bodyPr/>
        <a:lstStyle/>
        <a:p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Модель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активне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втручання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економіку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передусім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b="1" u="none" dirty="0" err="1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400" b="1" u="none" dirty="0">
              <a:latin typeface="Times New Roman" pitchFamily="18" charset="0"/>
              <a:cs typeface="Times New Roman" pitchFamily="18" charset="0"/>
            </a:rPr>
            <a:t> сферу.</a:t>
          </a:r>
          <a:endParaRPr lang="en-US" sz="2400" b="1" u="none" dirty="0">
            <a:latin typeface="Times New Roman" pitchFamily="18" charset="0"/>
            <a:cs typeface="Times New Roman" pitchFamily="18" charset="0"/>
          </a:endParaRPr>
        </a:p>
      </dgm:t>
    </dgm:pt>
    <dgm:pt modelId="{AC348BA8-24BD-4BE7-9628-2079AFBEA22F}" type="parTrans" cxnId="{F092116B-FA17-4902-B521-9B98CA96946B}">
      <dgm:prSet/>
      <dgm:spPr/>
      <dgm:t>
        <a:bodyPr/>
        <a:lstStyle/>
        <a:p>
          <a:endParaRPr lang="en-US"/>
        </a:p>
      </dgm:t>
    </dgm:pt>
    <dgm:pt modelId="{70D14F37-C115-4D85-9723-1B9A0FA7FF07}" type="sibTrans" cxnId="{F092116B-FA17-4902-B521-9B98CA96946B}">
      <dgm:prSet/>
      <dgm:spPr/>
      <dgm:t>
        <a:bodyPr/>
        <a:lstStyle/>
        <a:p>
          <a:endParaRPr lang="en-US"/>
        </a:p>
      </dgm:t>
    </dgm:pt>
    <dgm:pt modelId="{A949AE7E-DAAF-4878-9C7F-7183730AE2B5}">
      <dgm:prSet phldrT="[Текст]" phldr="1"/>
      <dgm:spPr>
        <a:solidFill>
          <a:schemeClr val="accent3"/>
        </a:solidFill>
      </dgm:spPr>
      <dgm:t>
        <a:bodyPr/>
        <a:lstStyle/>
        <a:p>
          <a:endParaRPr lang="en-US" dirty="0"/>
        </a:p>
      </dgm:t>
    </dgm:pt>
    <dgm:pt modelId="{A747D7A2-AAA3-42D2-9C70-5EE6F05ED7EF}" type="sibTrans" cxnId="{E3B4FEE5-AAB9-4D92-A6CD-048DBABB562E}">
      <dgm:prSet/>
      <dgm:spPr/>
      <dgm:t>
        <a:bodyPr/>
        <a:lstStyle/>
        <a:p>
          <a:endParaRPr lang="en-US"/>
        </a:p>
      </dgm:t>
    </dgm:pt>
    <dgm:pt modelId="{314A0410-6C95-4BE6-A00A-85176DF9C7D4}" type="parTrans" cxnId="{E3B4FEE5-AAB9-4D92-A6CD-048DBABB562E}">
      <dgm:prSet/>
      <dgm:spPr/>
      <dgm:t>
        <a:bodyPr/>
        <a:lstStyle/>
        <a:p>
          <a:endParaRPr lang="en-US"/>
        </a:p>
      </dgm:t>
    </dgm:pt>
    <dgm:pt modelId="{AC209818-2D5F-4970-8564-33AB44D5AE0C}" type="pres">
      <dgm:prSet presAssocID="{71C7570A-6778-4BF0-B597-09E190C77063}" presName="linearFlow" presStyleCnt="0">
        <dgm:presLayoutVars>
          <dgm:dir/>
          <dgm:animLvl val="lvl"/>
          <dgm:resizeHandles val="exact"/>
        </dgm:presLayoutVars>
      </dgm:prSet>
      <dgm:spPr/>
    </dgm:pt>
    <dgm:pt modelId="{5E4EB117-D07A-4CD5-8C1A-52298E6AF4C8}" type="pres">
      <dgm:prSet presAssocID="{A949AE7E-DAAF-4878-9C7F-7183730AE2B5}" presName="composite" presStyleCnt="0"/>
      <dgm:spPr/>
    </dgm:pt>
    <dgm:pt modelId="{80D63FB7-DB92-4099-9261-6F8FD6BBBB51}" type="pres">
      <dgm:prSet presAssocID="{A949AE7E-DAAF-4878-9C7F-7183730AE2B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7AC8EDD-2F9F-451B-A518-987A2648F1E1}" type="pres">
      <dgm:prSet presAssocID="{A949AE7E-DAAF-4878-9C7F-7183730AE2B5}" presName="descendantText" presStyleLbl="alignAcc1" presStyleIdx="0" presStyleCnt="3" custScaleY="190632">
        <dgm:presLayoutVars>
          <dgm:bulletEnabled val="1"/>
        </dgm:presLayoutVars>
      </dgm:prSet>
      <dgm:spPr/>
    </dgm:pt>
    <dgm:pt modelId="{013D424E-022B-406E-9E98-D3E2CFA18FF0}" type="pres">
      <dgm:prSet presAssocID="{A747D7A2-AAA3-42D2-9C70-5EE6F05ED7EF}" presName="sp" presStyleCnt="0"/>
      <dgm:spPr/>
    </dgm:pt>
    <dgm:pt modelId="{AEE8DE5D-8456-47EC-8C93-C9C6C8687A34}" type="pres">
      <dgm:prSet presAssocID="{8D69D48E-9B72-4468-A9E4-69BDA171011F}" presName="composite" presStyleCnt="0"/>
      <dgm:spPr/>
    </dgm:pt>
    <dgm:pt modelId="{9DDB9E56-F476-4FBE-97ED-32F6439B409B}" type="pres">
      <dgm:prSet presAssocID="{8D69D48E-9B72-4468-A9E4-69BDA171011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AA5056-0190-4301-8D21-D14330A44059}" type="pres">
      <dgm:prSet presAssocID="{8D69D48E-9B72-4468-A9E4-69BDA171011F}" presName="descendantText" presStyleLbl="alignAcc1" presStyleIdx="1" presStyleCnt="3" custScaleY="209521">
        <dgm:presLayoutVars>
          <dgm:bulletEnabled val="1"/>
        </dgm:presLayoutVars>
      </dgm:prSet>
      <dgm:spPr/>
    </dgm:pt>
    <dgm:pt modelId="{A0C06A23-3094-4A69-90C6-69C51BDA2590}" type="pres">
      <dgm:prSet presAssocID="{A967E844-0684-49CC-8B02-20F078D41862}" presName="sp" presStyleCnt="0"/>
      <dgm:spPr/>
    </dgm:pt>
    <dgm:pt modelId="{ED8E7BE9-C823-4EC9-891C-EF63992DC396}" type="pres">
      <dgm:prSet presAssocID="{9B09E0BA-1669-4DBE-8C70-E286004466D3}" presName="composite" presStyleCnt="0"/>
      <dgm:spPr/>
    </dgm:pt>
    <dgm:pt modelId="{945F3B87-488A-4E71-897F-621EF421EBF9}" type="pres">
      <dgm:prSet presAssocID="{9B09E0BA-1669-4DBE-8C70-E286004466D3}" presName="parentText" presStyleLbl="alignNode1" presStyleIdx="2" presStyleCnt="3" custLinFactNeighborX="917" custLinFactNeighborY="-5465">
        <dgm:presLayoutVars>
          <dgm:chMax val="1"/>
          <dgm:bulletEnabled val="1"/>
        </dgm:presLayoutVars>
      </dgm:prSet>
      <dgm:spPr/>
    </dgm:pt>
    <dgm:pt modelId="{0D92B947-D4DE-4E94-848B-77CE51A3D037}" type="pres">
      <dgm:prSet presAssocID="{9B09E0BA-1669-4DBE-8C70-E286004466D3}" presName="descendantText" presStyleLbl="alignAcc1" presStyleIdx="2" presStyleCnt="3" custScaleY="174215" custLinFactNeighborX="522" custLinFactNeighborY="51230">
        <dgm:presLayoutVars>
          <dgm:bulletEnabled val="1"/>
        </dgm:presLayoutVars>
      </dgm:prSet>
      <dgm:spPr/>
    </dgm:pt>
  </dgm:ptLst>
  <dgm:cxnLst>
    <dgm:cxn modelId="{20980B19-E2C1-4611-8E8E-35DBC30E8569}" type="presOf" srcId="{8D69D48E-9B72-4468-A9E4-69BDA171011F}" destId="{9DDB9E56-F476-4FBE-97ED-32F6439B409B}" srcOrd="0" destOrd="0" presId="urn:microsoft.com/office/officeart/2005/8/layout/chevron2"/>
    <dgm:cxn modelId="{D8179F24-AFF3-455F-9299-1A0A516F64E4}" type="presOf" srcId="{7BF864B0-C874-4781-B610-7F31D917CDB2}" destId="{0D92B947-D4DE-4E94-848B-77CE51A3D037}" srcOrd="0" destOrd="0" presId="urn:microsoft.com/office/officeart/2005/8/layout/chevron2"/>
    <dgm:cxn modelId="{0974B138-19D2-4F3A-B23D-893601281932}" srcId="{8D69D48E-9B72-4468-A9E4-69BDA171011F}" destId="{09209FCC-B06D-4D6E-B93D-91B595C8BC60}" srcOrd="0" destOrd="0" parTransId="{A2CFF49D-D609-435C-A05B-2FDC2CC4EE84}" sibTransId="{7CDCB1BB-F1DA-471A-8E62-0D1887251189}"/>
    <dgm:cxn modelId="{B379AC5D-315F-402A-B49A-FDC7C8B41FFA}" type="presOf" srcId="{09209FCC-B06D-4D6E-B93D-91B595C8BC60}" destId="{CDAA5056-0190-4301-8D21-D14330A44059}" srcOrd="0" destOrd="0" presId="urn:microsoft.com/office/officeart/2005/8/layout/chevron2"/>
    <dgm:cxn modelId="{723BCE62-FBCC-480B-8DA6-AB18831660C8}" srcId="{A949AE7E-DAAF-4878-9C7F-7183730AE2B5}" destId="{566FD212-6F3F-480E-A120-4AC2D2786E5F}" srcOrd="0" destOrd="0" parTransId="{41FFBCF2-B05E-4DDD-BB8F-E9A5744D309D}" sibTransId="{F531A216-9921-44EE-8E61-1EB51BA11F4C}"/>
    <dgm:cxn modelId="{F092116B-FA17-4902-B521-9B98CA96946B}" srcId="{9B09E0BA-1669-4DBE-8C70-E286004466D3}" destId="{7BF864B0-C874-4781-B610-7F31D917CDB2}" srcOrd="0" destOrd="0" parTransId="{AC348BA8-24BD-4BE7-9628-2079AFBEA22F}" sibTransId="{70D14F37-C115-4D85-9723-1B9A0FA7FF07}"/>
    <dgm:cxn modelId="{88478A76-8BE7-4AF5-8169-0B2D6BF0E304}" type="presOf" srcId="{A949AE7E-DAAF-4878-9C7F-7183730AE2B5}" destId="{80D63FB7-DB92-4099-9261-6F8FD6BBBB51}" srcOrd="0" destOrd="0" presId="urn:microsoft.com/office/officeart/2005/8/layout/chevron2"/>
    <dgm:cxn modelId="{F97D3495-3C49-4E22-BEBC-923F4DA47BE3}" type="presOf" srcId="{566FD212-6F3F-480E-A120-4AC2D2786E5F}" destId="{07AC8EDD-2F9F-451B-A518-987A2648F1E1}" srcOrd="0" destOrd="0" presId="urn:microsoft.com/office/officeart/2005/8/layout/chevron2"/>
    <dgm:cxn modelId="{09E46C9C-B9EC-4C10-9E12-ABCF82EDA9BC}" type="presOf" srcId="{71C7570A-6778-4BF0-B597-09E190C77063}" destId="{AC209818-2D5F-4970-8564-33AB44D5AE0C}" srcOrd="0" destOrd="0" presId="urn:microsoft.com/office/officeart/2005/8/layout/chevron2"/>
    <dgm:cxn modelId="{2CFEF6D3-73F9-41D2-A928-6E5867D50B7B}" srcId="{71C7570A-6778-4BF0-B597-09E190C77063}" destId="{8D69D48E-9B72-4468-A9E4-69BDA171011F}" srcOrd="1" destOrd="0" parTransId="{3B749EF1-B30C-409E-B80A-1412D882D8BC}" sibTransId="{A967E844-0684-49CC-8B02-20F078D41862}"/>
    <dgm:cxn modelId="{345062D4-B2C1-4920-8574-581BFCD557F8}" type="presOf" srcId="{9B09E0BA-1669-4DBE-8C70-E286004466D3}" destId="{945F3B87-488A-4E71-897F-621EF421EBF9}" srcOrd="0" destOrd="0" presId="urn:microsoft.com/office/officeart/2005/8/layout/chevron2"/>
    <dgm:cxn modelId="{E3B4FEE5-AAB9-4D92-A6CD-048DBABB562E}" srcId="{71C7570A-6778-4BF0-B597-09E190C77063}" destId="{A949AE7E-DAAF-4878-9C7F-7183730AE2B5}" srcOrd="0" destOrd="0" parTransId="{314A0410-6C95-4BE6-A00A-85176DF9C7D4}" sibTransId="{A747D7A2-AAA3-42D2-9C70-5EE6F05ED7EF}"/>
    <dgm:cxn modelId="{FC8944EF-6484-4128-91CD-B74E3704319E}" srcId="{71C7570A-6778-4BF0-B597-09E190C77063}" destId="{9B09E0BA-1669-4DBE-8C70-E286004466D3}" srcOrd="2" destOrd="0" parTransId="{7FA6E20F-E10E-4235-8736-FB038D09D990}" sibTransId="{E19FB8F0-5DB9-4344-ACDB-B6063C16FC5F}"/>
    <dgm:cxn modelId="{254D449A-2ED2-4B7D-A9F5-D9509163BD80}" type="presParOf" srcId="{AC209818-2D5F-4970-8564-33AB44D5AE0C}" destId="{5E4EB117-D07A-4CD5-8C1A-52298E6AF4C8}" srcOrd="0" destOrd="0" presId="urn:microsoft.com/office/officeart/2005/8/layout/chevron2"/>
    <dgm:cxn modelId="{F1925581-86FE-4CCF-A65B-02607B640EBA}" type="presParOf" srcId="{5E4EB117-D07A-4CD5-8C1A-52298E6AF4C8}" destId="{80D63FB7-DB92-4099-9261-6F8FD6BBBB51}" srcOrd="0" destOrd="0" presId="urn:microsoft.com/office/officeart/2005/8/layout/chevron2"/>
    <dgm:cxn modelId="{F82670A1-5B37-47D4-83E3-3454C8C639B5}" type="presParOf" srcId="{5E4EB117-D07A-4CD5-8C1A-52298E6AF4C8}" destId="{07AC8EDD-2F9F-451B-A518-987A2648F1E1}" srcOrd="1" destOrd="0" presId="urn:microsoft.com/office/officeart/2005/8/layout/chevron2"/>
    <dgm:cxn modelId="{52C84FEA-36B3-4E29-942B-F1138D3FB425}" type="presParOf" srcId="{AC209818-2D5F-4970-8564-33AB44D5AE0C}" destId="{013D424E-022B-406E-9E98-D3E2CFA18FF0}" srcOrd="1" destOrd="0" presId="urn:microsoft.com/office/officeart/2005/8/layout/chevron2"/>
    <dgm:cxn modelId="{3A457760-B879-4F7A-A7E0-609BD8449CAC}" type="presParOf" srcId="{AC209818-2D5F-4970-8564-33AB44D5AE0C}" destId="{AEE8DE5D-8456-47EC-8C93-C9C6C8687A34}" srcOrd="2" destOrd="0" presId="urn:microsoft.com/office/officeart/2005/8/layout/chevron2"/>
    <dgm:cxn modelId="{FB33E171-CFFE-4EAC-9CB7-374810F53B66}" type="presParOf" srcId="{AEE8DE5D-8456-47EC-8C93-C9C6C8687A34}" destId="{9DDB9E56-F476-4FBE-97ED-32F6439B409B}" srcOrd="0" destOrd="0" presId="urn:microsoft.com/office/officeart/2005/8/layout/chevron2"/>
    <dgm:cxn modelId="{8A2FD3A9-F027-4EED-80DA-FD40AAB5D4B4}" type="presParOf" srcId="{AEE8DE5D-8456-47EC-8C93-C9C6C8687A34}" destId="{CDAA5056-0190-4301-8D21-D14330A44059}" srcOrd="1" destOrd="0" presId="urn:microsoft.com/office/officeart/2005/8/layout/chevron2"/>
    <dgm:cxn modelId="{E8A35417-D0A4-4B4F-9B21-E6F472352DE1}" type="presParOf" srcId="{AC209818-2D5F-4970-8564-33AB44D5AE0C}" destId="{A0C06A23-3094-4A69-90C6-69C51BDA2590}" srcOrd="3" destOrd="0" presId="urn:microsoft.com/office/officeart/2005/8/layout/chevron2"/>
    <dgm:cxn modelId="{1E6F6E77-BA54-432F-ACD9-8074733E3440}" type="presParOf" srcId="{AC209818-2D5F-4970-8564-33AB44D5AE0C}" destId="{ED8E7BE9-C823-4EC9-891C-EF63992DC396}" srcOrd="4" destOrd="0" presId="urn:microsoft.com/office/officeart/2005/8/layout/chevron2"/>
    <dgm:cxn modelId="{C9B0014F-31E9-4B14-90B2-278C16490BBB}" type="presParOf" srcId="{ED8E7BE9-C823-4EC9-891C-EF63992DC396}" destId="{945F3B87-488A-4E71-897F-621EF421EBF9}" srcOrd="0" destOrd="0" presId="urn:microsoft.com/office/officeart/2005/8/layout/chevron2"/>
    <dgm:cxn modelId="{5FAEAA16-CB27-4BD6-889C-DF700A139B5A}" type="presParOf" srcId="{ED8E7BE9-C823-4EC9-891C-EF63992DC396}" destId="{0D92B947-D4DE-4E94-848B-77CE51A3D0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6C8680-26CA-4AA4-B822-BC38C0D911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B21FF-09B3-422E-8A9E-EC8FCBADB2A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u="none" dirty="0" err="1">
              <a:solidFill>
                <a:schemeClr val="tx1"/>
              </a:solidFill>
            </a:rPr>
            <a:t>Соціальна</a:t>
          </a:r>
          <a:r>
            <a:rPr lang="ru-RU" sz="2400" u="none" dirty="0">
              <a:solidFill>
                <a:schemeClr val="tx1"/>
              </a:solidFill>
            </a:rPr>
            <a:t> модель країни почала </a:t>
          </a:r>
          <a:r>
            <a:rPr lang="ru-RU" sz="2400" u="none" dirty="0" err="1">
              <a:solidFill>
                <a:schemeClr val="tx1"/>
              </a:solidFill>
            </a:rPr>
            <a:t>формуватися</a:t>
          </a:r>
          <a:r>
            <a:rPr lang="ru-RU" sz="2400" u="none" dirty="0">
              <a:solidFill>
                <a:schemeClr val="tx1"/>
              </a:solidFill>
            </a:rPr>
            <a:t> </a:t>
          </a:r>
          <a:r>
            <a:rPr lang="ru-RU" sz="2400" u="none" dirty="0" err="1">
              <a:solidFill>
                <a:schemeClr val="tx1"/>
              </a:solidFill>
            </a:rPr>
            <a:t>наприкінці</a:t>
          </a:r>
          <a:r>
            <a:rPr lang="ru-RU" sz="2400" u="none" dirty="0">
              <a:solidFill>
                <a:schemeClr val="tx1"/>
              </a:solidFill>
            </a:rPr>
            <a:t> 1960-х </a:t>
          </a:r>
          <a:r>
            <a:rPr lang="ru-RU" sz="2400" u="none" dirty="0" err="1">
              <a:solidFill>
                <a:schemeClr val="tx1"/>
              </a:solidFill>
            </a:rPr>
            <a:t>років</a:t>
          </a:r>
          <a:r>
            <a:rPr lang="ru-RU" sz="2400" u="none" dirty="0">
              <a:solidFill>
                <a:schemeClr val="tx1"/>
              </a:solidFill>
            </a:rPr>
            <a:t>. </a:t>
          </a:r>
          <a:endParaRPr lang="en-US" sz="2400" u="none" dirty="0">
            <a:solidFill>
              <a:schemeClr val="tx1"/>
            </a:solidFill>
          </a:endParaRPr>
        </a:p>
      </dgm:t>
    </dgm:pt>
    <dgm:pt modelId="{0F76CD6A-FAF1-4CEF-9DAF-DD6F1175B59D}" type="parTrans" cxnId="{814DA30F-9614-411E-8A1B-D360D6368294}">
      <dgm:prSet/>
      <dgm:spPr/>
      <dgm:t>
        <a:bodyPr/>
        <a:lstStyle/>
        <a:p>
          <a:endParaRPr lang="en-US"/>
        </a:p>
      </dgm:t>
    </dgm:pt>
    <dgm:pt modelId="{EE3939A8-75FB-44B2-A355-85AD8CC10FED}" type="sibTrans" cxnId="{814DA30F-9614-411E-8A1B-D360D6368294}">
      <dgm:prSet/>
      <dgm:spPr/>
      <dgm:t>
        <a:bodyPr/>
        <a:lstStyle/>
        <a:p>
          <a:endParaRPr lang="en-US"/>
        </a:p>
      </dgm:t>
    </dgm:pt>
    <dgm:pt modelId="{E0B5305B-D7A6-4309-804D-585984AC038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u="none" dirty="0" err="1">
              <a:solidFill>
                <a:schemeClr val="tx1"/>
              </a:solidFill>
            </a:rPr>
            <a:t>Завдяки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високим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податкам</a:t>
          </a:r>
          <a:r>
            <a:rPr lang="ru-RU" sz="2000" u="none" dirty="0">
              <a:solidFill>
                <a:schemeClr val="tx1"/>
              </a:solidFill>
            </a:rPr>
            <a:t> (</a:t>
          </a:r>
          <a:r>
            <a:rPr lang="ru-RU" sz="2000" u="none" dirty="0" err="1">
              <a:solidFill>
                <a:schemeClr val="tx1"/>
              </a:solidFill>
            </a:rPr>
            <a:t>одні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з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найвищих</a:t>
          </a:r>
          <a:r>
            <a:rPr lang="ru-RU" sz="2000" u="none" dirty="0">
              <a:solidFill>
                <a:schemeClr val="tx1"/>
              </a:solidFill>
            </a:rPr>
            <a:t> у </a:t>
          </a:r>
          <a:r>
            <a:rPr lang="ru-RU" sz="2000" u="none" dirty="0" err="1">
              <a:solidFill>
                <a:schemeClr val="tx1"/>
              </a:solidFill>
            </a:rPr>
            <a:t>світі</a:t>
          </a:r>
          <a:r>
            <a:rPr lang="ru-RU" sz="2000" u="none" dirty="0">
              <a:solidFill>
                <a:schemeClr val="tx1"/>
              </a:solidFill>
            </a:rPr>
            <a:t>) </a:t>
          </a:r>
          <a:r>
            <a:rPr lang="ru-RU" sz="2000" u="none" dirty="0" err="1">
              <a:solidFill>
                <a:schemeClr val="tx1"/>
              </a:solidFill>
            </a:rPr>
            <a:t>Швеція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домоглася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загального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добробуту</a:t>
          </a:r>
          <a:r>
            <a:rPr lang="ru-RU" sz="2000" u="none" dirty="0">
              <a:solidFill>
                <a:schemeClr val="tx1"/>
              </a:solidFill>
            </a:rPr>
            <a:t>: </a:t>
          </a:r>
          <a:r>
            <a:rPr lang="ru-RU" sz="2000" u="none" dirty="0" err="1">
              <a:solidFill>
                <a:schemeClr val="tx1"/>
              </a:solidFill>
            </a:rPr>
            <a:t>безкоштовна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освіта</a:t>
          </a:r>
          <a:r>
            <a:rPr lang="ru-RU" sz="2000" u="none" dirty="0">
              <a:solidFill>
                <a:schemeClr val="tx1"/>
              </a:solidFill>
            </a:rPr>
            <a:t>, догляд за </a:t>
          </a:r>
          <a:r>
            <a:rPr lang="ru-RU" sz="2000" u="none" dirty="0" err="1">
              <a:solidFill>
                <a:schemeClr val="tx1"/>
              </a:solidFill>
            </a:rPr>
            <a:t>дітьми</a:t>
          </a:r>
          <a:r>
            <a:rPr lang="ru-RU" sz="2000" u="none" dirty="0">
              <a:solidFill>
                <a:schemeClr val="tx1"/>
              </a:solidFill>
            </a:rPr>
            <a:t>, </a:t>
          </a:r>
          <a:r>
            <a:rPr lang="ru-RU" sz="2000" u="none" dirty="0" err="1">
              <a:solidFill>
                <a:schemeClr val="tx1"/>
              </a:solidFill>
            </a:rPr>
            <a:t>піклування</a:t>
          </a:r>
          <a:r>
            <a:rPr lang="ru-RU" sz="2000" u="none" dirty="0">
              <a:solidFill>
                <a:schemeClr val="tx1"/>
              </a:solidFill>
            </a:rPr>
            <a:t> про людей </a:t>
          </a:r>
          <a:r>
            <a:rPr lang="ru-RU" sz="2000" u="none" dirty="0" err="1">
              <a:solidFill>
                <a:schemeClr val="tx1"/>
              </a:solidFill>
            </a:rPr>
            <a:t>похилого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віку</a:t>
          </a:r>
          <a:r>
            <a:rPr lang="ru-RU" sz="2000" u="none" dirty="0">
              <a:solidFill>
                <a:schemeClr val="tx1"/>
              </a:solidFill>
            </a:rPr>
            <a:t>, </a:t>
          </a:r>
          <a:r>
            <a:rPr lang="ru-RU" sz="2000" u="none" dirty="0" err="1">
              <a:solidFill>
                <a:schemeClr val="tx1"/>
              </a:solidFill>
            </a:rPr>
            <a:t>охорона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здоров'я</a:t>
          </a:r>
          <a:r>
            <a:rPr lang="ru-RU" sz="2000" u="none" dirty="0">
              <a:solidFill>
                <a:schemeClr val="tx1"/>
              </a:solidFill>
            </a:rPr>
            <a:t> та </a:t>
          </a:r>
          <a:r>
            <a:rPr lang="ru-RU" sz="2000" u="none" dirty="0" err="1">
              <a:solidFill>
                <a:schemeClr val="tx1"/>
              </a:solidFill>
            </a:rPr>
            <a:t>медична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допомога</a:t>
          </a:r>
          <a:r>
            <a:rPr lang="ru-RU" sz="2000" u="none" dirty="0">
              <a:solidFill>
                <a:schemeClr val="tx1"/>
              </a:solidFill>
            </a:rPr>
            <a:t>, </a:t>
          </a:r>
          <a:r>
            <a:rPr lang="ru-RU" sz="2000" u="none" dirty="0" err="1">
              <a:solidFill>
                <a:schemeClr val="tx1"/>
              </a:solidFill>
            </a:rPr>
            <a:t>високі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пенсії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та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інші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складові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соціального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захисту</a:t>
          </a:r>
          <a:r>
            <a:rPr lang="ru-RU" sz="2000" u="none" dirty="0">
              <a:solidFill>
                <a:schemeClr val="tx1"/>
              </a:solidFill>
            </a:rPr>
            <a:t>.</a:t>
          </a:r>
          <a:endParaRPr lang="en-US" sz="2000" u="none" dirty="0">
            <a:solidFill>
              <a:schemeClr val="tx1"/>
            </a:solidFill>
          </a:endParaRPr>
        </a:p>
      </dgm:t>
    </dgm:pt>
    <dgm:pt modelId="{C30AF95F-3119-4928-A012-45DE1D22FE81}" type="parTrans" cxnId="{E3B399A3-5FE9-4D12-BC85-2FDE4906A565}">
      <dgm:prSet/>
      <dgm:spPr/>
      <dgm:t>
        <a:bodyPr/>
        <a:lstStyle/>
        <a:p>
          <a:endParaRPr lang="en-US"/>
        </a:p>
      </dgm:t>
    </dgm:pt>
    <dgm:pt modelId="{20FD036D-2267-487E-BD99-865506B5DEAD}" type="sibTrans" cxnId="{E3B399A3-5FE9-4D12-BC85-2FDE4906A565}">
      <dgm:prSet/>
      <dgm:spPr/>
      <dgm:t>
        <a:bodyPr/>
        <a:lstStyle/>
        <a:p>
          <a:endParaRPr lang="en-US"/>
        </a:p>
      </dgm:t>
    </dgm:pt>
    <dgm:pt modelId="{F53431F4-78AE-442B-A057-2102DC1F068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u="none" dirty="0">
              <a:solidFill>
                <a:schemeClr val="tx1"/>
              </a:solidFill>
            </a:rPr>
            <a:t>У </a:t>
          </a:r>
          <a:r>
            <a:rPr lang="ru-RU" sz="2000" u="none" dirty="0" err="1">
              <a:solidFill>
                <a:schemeClr val="tx1"/>
              </a:solidFill>
            </a:rPr>
            <a:t>Швеції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місцеві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громади</a:t>
          </a:r>
          <a:r>
            <a:rPr lang="ru-RU" sz="2000" u="none" dirty="0">
              <a:solidFill>
                <a:schemeClr val="tx1"/>
              </a:solidFill>
            </a:rPr>
            <a:t> не </a:t>
          </a:r>
          <a:r>
            <a:rPr lang="ru-RU" sz="2000" u="none" dirty="0" err="1">
              <a:solidFill>
                <a:schemeClr val="tx1"/>
              </a:solidFill>
            </a:rPr>
            <a:t>очікують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пасивно</a:t>
          </a:r>
          <a:r>
            <a:rPr lang="ru-RU" sz="2000" u="none" dirty="0">
              <a:solidFill>
                <a:schemeClr val="tx1"/>
              </a:solidFill>
            </a:rPr>
            <a:t> на </a:t>
          </a:r>
          <a:r>
            <a:rPr lang="ru-RU" sz="2000" u="none" dirty="0" err="1">
              <a:solidFill>
                <a:schemeClr val="tx1"/>
              </a:solidFill>
            </a:rPr>
            <a:t>соціальні</a:t>
          </a:r>
          <a:r>
            <a:rPr lang="ru-RU" sz="2000" u="none" dirty="0">
              <a:solidFill>
                <a:schemeClr val="tx1"/>
              </a:solidFill>
            </a:rPr>
            <a:t> блага </a:t>
          </a:r>
          <a:r>
            <a:rPr lang="ru-RU" sz="2000" u="none" dirty="0" err="1">
              <a:solidFill>
                <a:schemeClr val="tx1"/>
              </a:solidFill>
            </a:rPr>
            <a:t>зі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столиці</a:t>
          </a:r>
          <a:r>
            <a:rPr lang="ru-RU" sz="2000" u="none" dirty="0">
              <a:solidFill>
                <a:schemeClr val="tx1"/>
              </a:solidFill>
            </a:rPr>
            <a:t>, а </a:t>
          </a:r>
          <a:r>
            <a:rPr lang="ru-RU" sz="2000" u="none" dirty="0" err="1">
              <a:solidFill>
                <a:schemeClr val="tx1"/>
              </a:solidFill>
            </a:rPr>
            <a:t>беруть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солідарну</a:t>
          </a:r>
          <a:r>
            <a:rPr lang="ru-RU" sz="2000" u="none" dirty="0">
              <a:solidFill>
                <a:schemeClr val="tx1"/>
              </a:solidFill>
            </a:rPr>
            <a:t> участь у </a:t>
          </a:r>
          <a:r>
            <a:rPr lang="ru-RU" sz="2000" u="none" dirty="0" err="1">
              <a:solidFill>
                <a:schemeClr val="tx1"/>
              </a:solidFill>
            </a:rPr>
            <a:t>забезпеченні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економічного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процвітання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своїх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територій</a:t>
          </a:r>
          <a:r>
            <a:rPr lang="ru-RU" sz="2000" u="none" dirty="0">
              <a:solidFill>
                <a:schemeClr val="tx1"/>
              </a:solidFill>
            </a:rPr>
            <a:t>.</a:t>
          </a:r>
          <a:r>
            <a:rPr lang="ru-RU" sz="2000" u="sng" dirty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3DC37B43-E111-4326-8CD5-D4A7C5B7E5A4}" type="parTrans" cxnId="{1BF3FD76-75B8-4E66-9881-064F521C5BDB}">
      <dgm:prSet/>
      <dgm:spPr/>
      <dgm:t>
        <a:bodyPr/>
        <a:lstStyle/>
        <a:p>
          <a:endParaRPr lang="en-US"/>
        </a:p>
      </dgm:t>
    </dgm:pt>
    <dgm:pt modelId="{FD4AC177-338A-458A-81C8-867650176E00}" type="sibTrans" cxnId="{1BF3FD76-75B8-4E66-9881-064F521C5BDB}">
      <dgm:prSet/>
      <dgm:spPr/>
      <dgm:t>
        <a:bodyPr/>
        <a:lstStyle/>
        <a:p>
          <a:endParaRPr lang="en-US"/>
        </a:p>
      </dgm:t>
    </dgm:pt>
    <dgm:pt modelId="{5F92A218-FECD-4DA2-8613-A8C3885F68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u="none" dirty="0">
              <a:solidFill>
                <a:schemeClr val="tx1"/>
              </a:solidFill>
            </a:rPr>
            <a:t>За основу </a:t>
          </a:r>
          <a:r>
            <a:rPr lang="ru-RU" sz="2000" u="none" dirty="0" err="1">
              <a:solidFill>
                <a:schemeClr val="tx1"/>
              </a:solidFill>
            </a:rPr>
            <a:t>шведської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моделі</a:t>
          </a:r>
          <a:r>
            <a:rPr lang="ru-RU" sz="2000" u="none" dirty="0">
              <a:solidFill>
                <a:schemeClr val="tx1"/>
              </a:solidFill>
            </a:rPr>
            <a:t> взято союз </a:t>
          </a:r>
          <a:r>
            <a:rPr lang="ru-RU" sz="2000" u="none" dirty="0" err="1">
              <a:solidFill>
                <a:schemeClr val="tx1"/>
              </a:solidFill>
            </a:rPr>
            <a:t>між</a:t>
          </a:r>
          <a:r>
            <a:rPr lang="ru-RU" sz="2000" u="none" dirty="0">
              <a:solidFill>
                <a:schemeClr val="tx1"/>
              </a:solidFill>
            </a:rPr>
            <a:t> державою та </a:t>
          </a:r>
          <a:r>
            <a:rPr lang="ru-RU" sz="2000" u="none" dirty="0" err="1">
              <a:solidFill>
                <a:schemeClr val="tx1"/>
              </a:solidFill>
            </a:rPr>
            <a:t>громадянами</a:t>
          </a:r>
          <a:r>
            <a:rPr lang="ru-RU" sz="2000" u="none" dirty="0">
              <a:solidFill>
                <a:schemeClr val="tx1"/>
              </a:solidFill>
            </a:rPr>
            <a:t>, </a:t>
          </a:r>
          <a:r>
            <a:rPr lang="ru-RU" sz="2000" u="none" dirty="0" err="1">
              <a:solidFill>
                <a:schemeClr val="tx1"/>
              </a:solidFill>
            </a:rPr>
            <a:t>завдяки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чому</a:t>
          </a:r>
          <a:r>
            <a:rPr lang="ru-RU" sz="2000" u="none" dirty="0">
              <a:solidFill>
                <a:schemeClr val="tx1"/>
              </a:solidFill>
            </a:rPr>
            <a:t> у </a:t>
          </a:r>
          <a:r>
            <a:rPr lang="ru-RU" sz="2000" u="none" dirty="0" err="1">
              <a:solidFill>
                <a:schemeClr val="tx1"/>
              </a:solidFill>
            </a:rPr>
            <a:t>Швеції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сформувалося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суспільство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високої</a:t>
          </a:r>
          <a:r>
            <a:rPr lang="ru-RU" sz="2000" u="none" dirty="0">
              <a:solidFill>
                <a:schemeClr val="tx1"/>
              </a:solidFill>
            </a:rPr>
            <a:t> </a:t>
          </a:r>
          <a:r>
            <a:rPr lang="ru-RU" sz="2000" u="none" dirty="0" err="1">
              <a:solidFill>
                <a:schemeClr val="tx1"/>
              </a:solidFill>
            </a:rPr>
            <a:t>довіри</a:t>
          </a:r>
          <a:r>
            <a:rPr lang="ru-RU" sz="2000" u="none" dirty="0">
              <a:solidFill>
                <a:schemeClr val="tx1"/>
              </a:solidFill>
            </a:rPr>
            <a:t>, держава </a:t>
          </a:r>
          <a:r>
            <a:rPr lang="ru-RU" sz="2000" u="none" dirty="0" err="1">
              <a:solidFill>
                <a:schemeClr val="tx1"/>
              </a:solidFill>
            </a:rPr>
            <a:t>сприймається</a:t>
          </a:r>
          <a:r>
            <a:rPr lang="ru-RU" sz="2000" u="none" dirty="0">
              <a:solidFill>
                <a:schemeClr val="tx1"/>
              </a:solidFill>
            </a:rPr>
            <a:t> як </a:t>
          </a:r>
          <a:r>
            <a:rPr lang="ru-RU" sz="2000" u="none" dirty="0" err="1">
              <a:solidFill>
                <a:schemeClr val="tx1"/>
              </a:solidFill>
            </a:rPr>
            <a:t>колега</a:t>
          </a:r>
          <a:r>
            <a:rPr lang="ru-RU" sz="2000" u="none" dirty="0">
              <a:solidFill>
                <a:schemeClr val="tx1"/>
              </a:solidFill>
            </a:rPr>
            <a:t>, а не </a:t>
          </a:r>
          <a:r>
            <a:rPr lang="ru-RU" sz="2000" u="none" dirty="0" err="1">
              <a:solidFill>
                <a:schemeClr val="tx1"/>
              </a:solidFill>
            </a:rPr>
            <a:t>опонент</a:t>
          </a:r>
          <a:r>
            <a:rPr lang="ru-RU" sz="2000" u="none" dirty="0">
              <a:solidFill>
                <a:schemeClr val="tx1"/>
              </a:solidFill>
            </a:rPr>
            <a:t>. </a:t>
          </a:r>
          <a:endParaRPr lang="en-US" sz="2000" u="none" dirty="0">
            <a:solidFill>
              <a:schemeClr val="tx1"/>
            </a:solidFill>
          </a:endParaRPr>
        </a:p>
      </dgm:t>
    </dgm:pt>
    <dgm:pt modelId="{ADE227C3-5CCE-4263-A285-CCB3EAAB9763}" type="parTrans" cxnId="{F0F759FC-8B77-47EC-83F1-E54386B640F6}">
      <dgm:prSet/>
      <dgm:spPr/>
      <dgm:t>
        <a:bodyPr/>
        <a:lstStyle/>
        <a:p>
          <a:endParaRPr lang="en-US"/>
        </a:p>
      </dgm:t>
    </dgm:pt>
    <dgm:pt modelId="{6E48AF1C-1333-46FB-953E-4F38E2204EC8}" type="sibTrans" cxnId="{F0F759FC-8B77-47EC-83F1-E54386B640F6}">
      <dgm:prSet/>
      <dgm:spPr/>
      <dgm:t>
        <a:bodyPr/>
        <a:lstStyle/>
        <a:p>
          <a:endParaRPr lang="en-US"/>
        </a:p>
      </dgm:t>
    </dgm:pt>
    <dgm:pt modelId="{D083D04C-CD4F-463C-8FFA-B75211FBFED4}" type="pres">
      <dgm:prSet presAssocID="{726C8680-26CA-4AA4-B822-BC38C0D91116}" presName="diagram" presStyleCnt="0">
        <dgm:presLayoutVars>
          <dgm:dir/>
          <dgm:resizeHandles val="exact"/>
        </dgm:presLayoutVars>
      </dgm:prSet>
      <dgm:spPr/>
    </dgm:pt>
    <dgm:pt modelId="{C1D8D5B3-3715-4DC1-A81E-51CB6BA51151}" type="pres">
      <dgm:prSet presAssocID="{D3BB21FF-09B3-422E-8A9E-EC8FCBADB2A6}" presName="node" presStyleLbl="node1" presStyleIdx="0" presStyleCnt="4" custScaleY="333027">
        <dgm:presLayoutVars>
          <dgm:bulletEnabled val="1"/>
        </dgm:presLayoutVars>
      </dgm:prSet>
      <dgm:spPr/>
    </dgm:pt>
    <dgm:pt modelId="{8273B868-5072-4DA6-BC7E-64EE586DDF7E}" type="pres">
      <dgm:prSet presAssocID="{EE3939A8-75FB-44B2-A355-85AD8CC10FED}" presName="sibTrans" presStyleCnt="0"/>
      <dgm:spPr/>
    </dgm:pt>
    <dgm:pt modelId="{D78627BD-77F4-47D8-B4CD-1CBAD599688A}" type="pres">
      <dgm:prSet presAssocID="{E0B5305B-D7A6-4309-804D-585984AC0383}" presName="node" presStyleLbl="node1" presStyleIdx="1" presStyleCnt="4" custScaleX="109198" custScaleY="535712">
        <dgm:presLayoutVars>
          <dgm:bulletEnabled val="1"/>
        </dgm:presLayoutVars>
      </dgm:prSet>
      <dgm:spPr/>
    </dgm:pt>
    <dgm:pt modelId="{A3F10A2D-F3C3-4170-B056-19EC992D8CA4}" type="pres">
      <dgm:prSet presAssocID="{20FD036D-2267-487E-BD99-865506B5DEAD}" presName="sibTrans" presStyleCnt="0"/>
      <dgm:spPr/>
    </dgm:pt>
    <dgm:pt modelId="{5E91F1A5-6C82-40CC-BE30-08E89CD5C47C}" type="pres">
      <dgm:prSet presAssocID="{F53431F4-78AE-442B-A057-2102DC1F0689}" presName="node" presStyleLbl="node1" presStyleIdx="2" presStyleCnt="4" custScaleY="411171">
        <dgm:presLayoutVars>
          <dgm:bulletEnabled val="1"/>
        </dgm:presLayoutVars>
      </dgm:prSet>
      <dgm:spPr/>
    </dgm:pt>
    <dgm:pt modelId="{C69E4865-8BE8-47B0-B05B-6C37B6F66D6D}" type="pres">
      <dgm:prSet presAssocID="{FD4AC177-338A-458A-81C8-867650176E00}" presName="sibTrans" presStyleCnt="0"/>
      <dgm:spPr/>
    </dgm:pt>
    <dgm:pt modelId="{C0DA122F-C43C-47EB-AEA2-00F28BE6CAD2}" type="pres">
      <dgm:prSet presAssocID="{5F92A218-FECD-4DA2-8613-A8C3885F68BE}" presName="node" presStyleLbl="node1" presStyleIdx="3" presStyleCnt="4" custScaleY="472968">
        <dgm:presLayoutVars>
          <dgm:bulletEnabled val="1"/>
        </dgm:presLayoutVars>
      </dgm:prSet>
      <dgm:spPr/>
    </dgm:pt>
  </dgm:ptLst>
  <dgm:cxnLst>
    <dgm:cxn modelId="{814DA30F-9614-411E-8A1B-D360D6368294}" srcId="{726C8680-26CA-4AA4-B822-BC38C0D91116}" destId="{D3BB21FF-09B3-422E-8A9E-EC8FCBADB2A6}" srcOrd="0" destOrd="0" parTransId="{0F76CD6A-FAF1-4CEF-9DAF-DD6F1175B59D}" sibTransId="{EE3939A8-75FB-44B2-A355-85AD8CC10FED}"/>
    <dgm:cxn modelId="{07BFC029-4DD3-44FE-B935-CFC0478E07DE}" type="presOf" srcId="{726C8680-26CA-4AA4-B822-BC38C0D91116}" destId="{D083D04C-CD4F-463C-8FFA-B75211FBFED4}" srcOrd="0" destOrd="0" presId="urn:microsoft.com/office/officeart/2005/8/layout/default"/>
    <dgm:cxn modelId="{A51D984F-1BBA-424C-8E86-00F59F5A71AE}" type="presOf" srcId="{F53431F4-78AE-442B-A057-2102DC1F0689}" destId="{5E91F1A5-6C82-40CC-BE30-08E89CD5C47C}" srcOrd="0" destOrd="0" presId="urn:microsoft.com/office/officeart/2005/8/layout/default"/>
    <dgm:cxn modelId="{1BF3FD76-75B8-4E66-9881-064F521C5BDB}" srcId="{726C8680-26CA-4AA4-B822-BC38C0D91116}" destId="{F53431F4-78AE-442B-A057-2102DC1F0689}" srcOrd="2" destOrd="0" parTransId="{3DC37B43-E111-4326-8CD5-D4A7C5B7E5A4}" sibTransId="{FD4AC177-338A-458A-81C8-867650176E00}"/>
    <dgm:cxn modelId="{1C78C686-AC8D-4D37-B835-85A18F3F3051}" type="presOf" srcId="{D3BB21FF-09B3-422E-8A9E-EC8FCBADB2A6}" destId="{C1D8D5B3-3715-4DC1-A81E-51CB6BA51151}" srcOrd="0" destOrd="0" presId="urn:microsoft.com/office/officeart/2005/8/layout/default"/>
    <dgm:cxn modelId="{E3B399A3-5FE9-4D12-BC85-2FDE4906A565}" srcId="{726C8680-26CA-4AA4-B822-BC38C0D91116}" destId="{E0B5305B-D7A6-4309-804D-585984AC0383}" srcOrd="1" destOrd="0" parTransId="{C30AF95F-3119-4928-A012-45DE1D22FE81}" sibTransId="{20FD036D-2267-487E-BD99-865506B5DEAD}"/>
    <dgm:cxn modelId="{27F12AAB-52BA-40A4-8DC4-56167ED5346F}" type="presOf" srcId="{E0B5305B-D7A6-4309-804D-585984AC0383}" destId="{D78627BD-77F4-47D8-B4CD-1CBAD599688A}" srcOrd="0" destOrd="0" presId="urn:microsoft.com/office/officeart/2005/8/layout/default"/>
    <dgm:cxn modelId="{BDAA78F9-F036-440A-9CDF-5970EF28BEC7}" type="presOf" srcId="{5F92A218-FECD-4DA2-8613-A8C3885F68BE}" destId="{C0DA122F-C43C-47EB-AEA2-00F28BE6CAD2}" srcOrd="0" destOrd="0" presId="urn:microsoft.com/office/officeart/2005/8/layout/default"/>
    <dgm:cxn modelId="{F0F759FC-8B77-47EC-83F1-E54386B640F6}" srcId="{726C8680-26CA-4AA4-B822-BC38C0D91116}" destId="{5F92A218-FECD-4DA2-8613-A8C3885F68BE}" srcOrd="3" destOrd="0" parTransId="{ADE227C3-5CCE-4263-A285-CCB3EAAB9763}" sibTransId="{6E48AF1C-1333-46FB-953E-4F38E2204EC8}"/>
    <dgm:cxn modelId="{B858EA95-CE6D-4CAA-B108-06A3CBB2E628}" type="presParOf" srcId="{D083D04C-CD4F-463C-8FFA-B75211FBFED4}" destId="{C1D8D5B3-3715-4DC1-A81E-51CB6BA51151}" srcOrd="0" destOrd="0" presId="urn:microsoft.com/office/officeart/2005/8/layout/default"/>
    <dgm:cxn modelId="{460CF372-C76D-40C2-B838-84E1475350A7}" type="presParOf" srcId="{D083D04C-CD4F-463C-8FFA-B75211FBFED4}" destId="{8273B868-5072-4DA6-BC7E-64EE586DDF7E}" srcOrd="1" destOrd="0" presId="urn:microsoft.com/office/officeart/2005/8/layout/default"/>
    <dgm:cxn modelId="{4C8A1887-273E-433D-B664-64BC26D4BF01}" type="presParOf" srcId="{D083D04C-CD4F-463C-8FFA-B75211FBFED4}" destId="{D78627BD-77F4-47D8-B4CD-1CBAD599688A}" srcOrd="2" destOrd="0" presId="urn:microsoft.com/office/officeart/2005/8/layout/default"/>
    <dgm:cxn modelId="{2FB587E2-C2A4-48F0-8A10-F025061B0D54}" type="presParOf" srcId="{D083D04C-CD4F-463C-8FFA-B75211FBFED4}" destId="{A3F10A2D-F3C3-4170-B056-19EC992D8CA4}" srcOrd="3" destOrd="0" presId="urn:microsoft.com/office/officeart/2005/8/layout/default"/>
    <dgm:cxn modelId="{BD849D7F-2731-41D1-88C0-310142CF4C13}" type="presParOf" srcId="{D083D04C-CD4F-463C-8FFA-B75211FBFED4}" destId="{5E91F1A5-6C82-40CC-BE30-08E89CD5C47C}" srcOrd="4" destOrd="0" presId="urn:microsoft.com/office/officeart/2005/8/layout/default"/>
    <dgm:cxn modelId="{B999F641-D527-47D2-9E65-7CA53C6D8616}" type="presParOf" srcId="{D083D04C-CD4F-463C-8FFA-B75211FBFED4}" destId="{C69E4865-8BE8-47B0-B05B-6C37B6F66D6D}" srcOrd="5" destOrd="0" presId="urn:microsoft.com/office/officeart/2005/8/layout/default"/>
    <dgm:cxn modelId="{C4CB9390-DB5B-41D7-9EE9-5278D3C65DF7}" type="presParOf" srcId="{D083D04C-CD4F-463C-8FFA-B75211FBFED4}" destId="{C0DA122F-C43C-47EB-AEA2-00F28BE6CA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2F9DE-3C53-41E0-B9FF-D6E06DA963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D87AD-DB67-4F9D-B83A-8EA7534BB25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Великій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лейбористський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уряд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Ентоні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Блера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(1997-2007) проводив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активну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засадах </a:t>
          </a:r>
          <a:r>
            <a:rPr lang="ru-RU" b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неолібералізму</a:t>
          </a:r>
          <a:r>
            <a:rPr lang="ru-RU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06CC3F-F7BB-4B26-8F4D-BBCC82B3C72A}" type="parTrans" cxnId="{1F3DC912-BD37-4654-AB12-1D4ED800D0DA}">
      <dgm:prSet/>
      <dgm:spPr/>
      <dgm:t>
        <a:bodyPr/>
        <a:lstStyle/>
        <a:p>
          <a:endParaRPr lang="en-US"/>
        </a:p>
      </dgm:t>
    </dgm:pt>
    <dgm:pt modelId="{E7068918-09AA-4C8B-9F64-55BCA576050C}" type="sibTrans" cxnId="{1F3DC912-BD37-4654-AB12-1D4ED800D0DA}">
      <dgm:prSet/>
      <dgm:spPr/>
      <dgm:t>
        <a:bodyPr/>
        <a:lstStyle/>
        <a:p>
          <a:endParaRPr lang="en-US"/>
        </a:p>
      </dgm:t>
    </dgm:pt>
    <dgm:pt modelId="{F90B5569-37FE-4D34-B50A-50EC04C134E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6CF536-6E31-4DD1-B5F8-F8D99EA44B7D}" type="parTrans" cxnId="{C79DF06C-03EB-4850-9C8E-DE0580F37FB2}">
      <dgm:prSet/>
      <dgm:spPr/>
      <dgm:t>
        <a:bodyPr/>
        <a:lstStyle/>
        <a:p>
          <a:endParaRPr lang="en-US"/>
        </a:p>
      </dgm:t>
    </dgm:pt>
    <dgm:pt modelId="{96FDC20B-3FB4-4F11-947E-79124D4D30CF}" type="sibTrans" cxnId="{C79DF06C-03EB-4850-9C8E-DE0580F37FB2}">
      <dgm:prSet/>
      <dgm:spPr/>
      <dgm:t>
        <a:bodyPr/>
        <a:lstStyle/>
        <a:p>
          <a:endParaRPr lang="en-US"/>
        </a:p>
      </dgm:t>
    </dgm:pt>
    <dgm:pt modelId="{09CE46CE-E5C0-4C79-97ED-33C029EBA871}">
      <dgm:prSet/>
      <dgm:spPr>
        <a:solidFill>
          <a:schemeClr val="bg2"/>
        </a:solidFill>
      </dgm:spPr>
      <dgm:t>
        <a:bodyPr/>
        <a:lstStyle/>
        <a:p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штрафні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санкції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порушення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отримали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 на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оплачувану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4-тижневу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відпустку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C83BFC-1D7D-4394-9B86-ADA36DBEAE25}" type="parTrans" cxnId="{B5B39ED8-8A20-4DFC-BF0F-34FDE6311080}">
      <dgm:prSet/>
      <dgm:spPr/>
      <dgm:t>
        <a:bodyPr/>
        <a:lstStyle/>
        <a:p>
          <a:endParaRPr lang="en-US"/>
        </a:p>
      </dgm:t>
    </dgm:pt>
    <dgm:pt modelId="{55460F4E-E50D-478D-8B07-DD87142E5133}" type="sibTrans" cxnId="{B5B39ED8-8A20-4DFC-BF0F-34FDE6311080}">
      <dgm:prSet/>
      <dgm:spPr/>
      <dgm:t>
        <a:bodyPr/>
        <a:lstStyle/>
        <a:p>
          <a:endParaRPr lang="en-US"/>
        </a:p>
      </dgm:t>
    </dgm:pt>
    <dgm:pt modelId="{B3440593-8F89-4CAB-93CF-DC27D8E555A0}">
      <dgm:prSet/>
      <dgm:spPr>
        <a:solidFill>
          <a:schemeClr val="bg2"/>
        </a:solidFill>
      </dgm:spPr>
      <dgm:t>
        <a:bodyPr/>
        <a:lstStyle/>
        <a:p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всю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територію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поширено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дію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закону про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фіксовану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мінімальну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плату,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удосконалено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систему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професійної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перепідготовки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u="none" dirty="0"/>
            <a:t>.</a:t>
          </a:r>
          <a:endParaRPr lang="en-US" dirty="0"/>
        </a:p>
      </dgm:t>
    </dgm:pt>
    <dgm:pt modelId="{05219915-F170-43BF-804F-35572BAD35AA}" type="parTrans" cxnId="{F64F8A6D-3ECE-4CA0-80D7-DBBE889A90E2}">
      <dgm:prSet/>
      <dgm:spPr/>
      <dgm:t>
        <a:bodyPr/>
        <a:lstStyle/>
        <a:p>
          <a:endParaRPr lang="en-US"/>
        </a:p>
      </dgm:t>
    </dgm:pt>
    <dgm:pt modelId="{045A4E17-E30C-4B4E-80C7-1170D84AB81C}" type="sibTrans" cxnId="{F64F8A6D-3ECE-4CA0-80D7-DBBE889A90E2}">
      <dgm:prSet/>
      <dgm:spPr/>
      <dgm:t>
        <a:bodyPr/>
        <a:lstStyle/>
        <a:p>
          <a:endParaRPr lang="en-US"/>
        </a:p>
      </dgm:t>
    </dgm:pt>
    <dgm:pt modelId="{855E4BE5-AF71-490E-8297-00860C77863B}">
      <dgm:prSet/>
      <dgm:spPr/>
      <dgm:t>
        <a:bodyPr/>
        <a:lstStyle/>
        <a:p>
          <a:endParaRPr lang="en-US"/>
        </a:p>
      </dgm:t>
    </dgm:pt>
    <dgm:pt modelId="{01965749-F742-4076-B1F1-DB807363612B}" type="parTrans" cxnId="{8D565FD9-820D-4D76-B416-2E9149EE9190}">
      <dgm:prSet/>
      <dgm:spPr/>
      <dgm:t>
        <a:bodyPr/>
        <a:lstStyle/>
        <a:p>
          <a:endParaRPr lang="en-US"/>
        </a:p>
      </dgm:t>
    </dgm:pt>
    <dgm:pt modelId="{EB4B9B23-6848-4660-BA21-9010E09CBDA6}" type="sibTrans" cxnId="{8D565FD9-820D-4D76-B416-2E9149EE9190}">
      <dgm:prSet/>
      <dgm:spPr/>
      <dgm:t>
        <a:bodyPr/>
        <a:lstStyle/>
        <a:p>
          <a:endParaRPr lang="en-US"/>
        </a:p>
      </dgm:t>
    </dgm:pt>
    <dgm:pt modelId="{77E0CE8D-C361-428D-938F-DE15752431F9}" type="pres">
      <dgm:prSet presAssocID="{9602F9DE-3C53-41E0-B9FF-D6E06DA96309}" presName="composite" presStyleCnt="0">
        <dgm:presLayoutVars>
          <dgm:chMax val="1"/>
          <dgm:dir/>
          <dgm:resizeHandles val="exact"/>
        </dgm:presLayoutVars>
      </dgm:prSet>
      <dgm:spPr/>
    </dgm:pt>
    <dgm:pt modelId="{167CDC0F-D172-419A-ADC6-25AEAA8F41A7}" type="pres">
      <dgm:prSet presAssocID="{835D87AD-DB67-4F9D-B83A-8EA7534BB254}" presName="roof" presStyleLbl="dkBgShp" presStyleIdx="0" presStyleCnt="2" custLinFactNeighborX="2043"/>
      <dgm:spPr/>
    </dgm:pt>
    <dgm:pt modelId="{23825CED-3837-4FE0-98CF-161418D15C62}" type="pres">
      <dgm:prSet presAssocID="{835D87AD-DB67-4F9D-B83A-8EA7534BB254}" presName="pillars" presStyleCnt="0"/>
      <dgm:spPr/>
    </dgm:pt>
    <dgm:pt modelId="{DE37C40A-17E8-46D7-9B5E-2BBF2997D58B}" type="pres">
      <dgm:prSet presAssocID="{835D87AD-DB67-4F9D-B83A-8EA7534BB254}" presName="pillar1" presStyleLbl="node1" presStyleIdx="0" presStyleCnt="3">
        <dgm:presLayoutVars>
          <dgm:bulletEnabled val="1"/>
        </dgm:presLayoutVars>
      </dgm:prSet>
      <dgm:spPr/>
    </dgm:pt>
    <dgm:pt modelId="{0C40AE0C-7D3C-4AA7-BC91-9574DA2EAB75}" type="pres">
      <dgm:prSet presAssocID="{09CE46CE-E5C0-4C79-97ED-33C029EBA871}" presName="pillarX" presStyleLbl="node1" presStyleIdx="1" presStyleCnt="3">
        <dgm:presLayoutVars>
          <dgm:bulletEnabled val="1"/>
        </dgm:presLayoutVars>
      </dgm:prSet>
      <dgm:spPr/>
    </dgm:pt>
    <dgm:pt modelId="{DD6FB2AD-22BC-4CAF-86AC-68904067FE53}" type="pres">
      <dgm:prSet presAssocID="{B3440593-8F89-4CAB-93CF-DC27D8E555A0}" presName="pillarX" presStyleLbl="node1" presStyleIdx="2" presStyleCnt="3">
        <dgm:presLayoutVars>
          <dgm:bulletEnabled val="1"/>
        </dgm:presLayoutVars>
      </dgm:prSet>
      <dgm:spPr/>
    </dgm:pt>
    <dgm:pt modelId="{3BB21B85-C23D-487E-90DE-202091DCE0C1}" type="pres">
      <dgm:prSet presAssocID="{835D87AD-DB67-4F9D-B83A-8EA7534BB254}" presName="base" presStyleLbl="dkBgShp" presStyleIdx="1" presStyleCnt="2"/>
      <dgm:spPr>
        <a:solidFill>
          <a:schemeClr val="bg2">
            <a:lumMod val="25000"/>
          </a:schemeClr>
        </a:solidFill>
      </dgm:spPr>
    </dgm:pt>
  </dgm:ptLst>
  <dgm:cxnLst>
    <dgm:cxn modelId="{E6BDC901-F7F4-423D-A6EB-B6035C0FC636}" type="presOf" srcId="{09CE46CE-E5C0-4C79-97ED-33C029EBA871}" destId="{0C40AE0C-7D3C-4AA7-BC91-9574DA2EAB75}" srcOrd="0" destOrd="0" presId="urn:microsoft.com/office/officeart/2005/8/layout/hList3"/>
    <dgm:cxn modelId="{41D60B03-CB8D-460B-B9AB-A297CBA86EF2}" type="presOf" srcId="{9602F9DE-3C53-41E0-B9FF-D6E06DA96309}" destId="{77E0CE8D-C361-428D-938F-DE15752431F9}" srcOrd="0" destOrd="0" presId="urn:microsoft.com/office/officeart/2005/8/layout/hList3"/>
    <dgm:cxn modelId="{1F3DC912-BD37-4654-AB12-1D4ED800D0DA}" srcId="{9602F9DE-3C53-41E0-B9FF-D6E06DA96309}" destId="{835D87AD-DB67-4F9D-B83A-8EA7534BB254}" srcOrd="0" destOrd="0" parTransId="{8606CC3F-F7BB-4B26-8F4D-BBCC82B3C72A}" sibTransId="{E7068918-09AA-4C8B-9F64-55BCA576050C}"/>
    <dgm:cxn modelId="{33446F25-DBD5-4F4D-ACAB-5AEE8E6ECA2B}" type="presOf" srcId="{F90B5569-37FE-4D34-B50A-50EC04C134E8}" destId="{DE37C40A-17E8-46D7-9B5E-2BBF2997D58B}" srcOrd="0" destOrd="0" presId="urn:microsoft.com/office/officeart/2005/8/layout/hList3"/>
    <dgm:cxn modelId="{BE88AA66-C1A2-4B83-9A54-C9AD6F9ED08D}" type="presOf" srcId="{B3440593-8F89-4CAB-93CF-DC27D8E555A0}" destId="{DD6FB2AD-22BC-4CAF-86AC-68904067FE53}" srcOrd="0" destOrd="0" presId="urn:microsoft.com/office/officeart/2005/8/layout/hList3"/>
    <dgm:cxn modelId="{C79DF06C-03EB-4850-9C8E-DE0580F37FB2}" srcId="{835D87AD-DB67-4F9D-B83A-8EA7534BB254}" destId="{F90B5569-37FE-4D34-B50A-50EC04C134E8}" srcOrd="0" destOrd="0" parTransId="{076CF536-6E31-4DD1-B5F8-F8D99EA44B7D}" sibTransId="{96FDC20B-3FB4-4F11-947E-79124D4D30CF}"/>
    <dgm:cxn modelId="{F64F8A6D-3ECE-4CA0-80D7-DBBE889A90E2}" srcId="{835D87AD-DB67-4F9D-B83A-8EA7534BB254}" destId="{B3440593-8F89-4CAB-93CF-DC27D8E555A0}" srcOrd="2" destOrd="0" parTransId="{05219915-F170-43BF-804F-35572BAD35AA}" sibTransId="{045A4E17-E30C-4B4E-80C7-1170D84AB81C}"/>
    <dgm:cxn modelId="{0D9E8B9E-0046-4005-8FBE-C9921A2642F4}" type="presOf" srcId="{835D87AD-DB67-4F9D-B83A-8EA7534BB254}" destId="{167CDC0F-D172-419A-ADC6-25AEAA8F41A7}" srcOrd="0" destOrd="0" presId="urn:microsoft.com/office/officeart/2005/8/layout/hList3"/>
    <dgm:cxn modelId="{B5B39ED8-8A20-4DFC-BF0F-34FDE6311080}" srcId="{835D87AD-DB67-4F9D-B83A-8EA7534BB254}" destId="{09CE46CE-E5C0-4C79-97ED-33C029EBA871}" srcOrd="1" destOrd="0" parTransId="{22C83BFC-1D7D-4394-9B86-ADA36DBEAE25}" sibTransId="{55460F4E-E50D-478D-8B07-DD87142E5133}"/>
    <dgm:cxn modelId="{8D565FD9-820D-4D76-B416-2E9149EE9190}" srcId="{9602F9DE-3C53-41E0-B9FF-D6E06DA96309}" destId="{855E4BE5-AF71-490E-8297-00860C77863B}" srcOrd="1" destOrd="0" parTransId="{01965749-F742-4076-B1F1-DB807363612B}" sibTransId="{EB4B9B23-6848-4660-BA21-9010E09CBDA6}"/>
    <dgm:cxn modelId="{1629FD0E-A178-41AC-9DC1-996DF727157F}" type="presParOf" srcId="{77E0CE8D-C361-428D-938F-DE15752431F9}" destId="{167CDC0F-D172-419A-ADC6-25AEAA8F41A7}" srcOrd="0" destOrd="0" presId="urn:microsoft.com/office/officeart/2005/8/layout/hList3"/>
    <dgm:cxn modelId="{C43F0C1A-8BED-467B-83E4-D8B062AD66AD}" type="presParOf" srcId="{77E0CE8D-C361-428D-938F-DE15752431F9}" destId="{23825CED-3837-4FE0-98CF-161418D15C62}" srcOrd="1" destOrd="0" presId="urn:microsoft.com/office/officeart/2005/8/layout/hList3"/>
    <dgm:cxn modelId="{CC042B8D-6CB2-42F4-B13C-BB4E069AA335}" type="presParOf" srcId="{23825CED-3837-4FE0-98CF-161418D15C62}" destId="{DE37C40A-17E8-46D7-9B5E-2BBF2997D58B}" srcOrd="0" destOrd="0" presId="urn:microsoft.com/office/officeart/2005/8/layout/hList3"/>
    <dgm:cxn modelId="{D496E32F-137E-45E2-B112-D4858363A885}" type="presParOf" srcId="{23825CED-3837-4FE0-98CF-161418D15C62}" destId="{0C40AE0C-7D3C-4AA7-BC91-9574DA2EAB75}" srcOrd="1" destOrd="0" presId="urn:microsoft.com/office/officeart/2005/8/layout/hList3"/>
    <dgm:cxn modelId="{02C5C73A-0356-4EF7-A2E0-4451B82BF319}" type="presParOf" srcId="{23825CED-3837-4FE0-98CF-161418D15C62}" destId="{DD6FB2AD-22BC-4CAF-86AC-68904067FE53}" srcOrd="2" destOrd="0" presId="urn:microsoft.com/office/officeart/2005/8/layout/hList3"/>
    <dgm:cxn modelId="{8180E535-F4DA-4EDF-9F73-D4BD4CFA7AB4}" type="presParOf" srcId="{77E0CE8D-C361-428D-938F-DE15752431F9}" destId="{3BB21B85-C23D-487E-90DE-202091DCE0C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D9373-E603-45DF-BB88-E3AB3EB26E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9432-B0C5-4BDF-9C05-1F892138E87D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Канаді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внутрішня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політика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прем'єр-міністра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П'єра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Трюдо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(1980-1984)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ґрунтувалася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ліберальних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принципах.</a:t>
          </a:r>
          <a:r>
            <a: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B5B33-0E63-4D85-AF6D-5D99F2063840}" type="parTrans" cxnId="{9368D880-FB98-4DC5-8691-61A70651D5A1}">
      <dgm:prSet/>
      <dgm:spPr/>
      <dgm:t>
        <a:bodyPr/>
        <a:lstStyle/>
        <a:p>
          <a:endParaRPr lang="en-US"/>
        </a:p>
      </dgm:t>
    </dgm:pt>
    <dgm:pt modelId="{7B6B8AFB-5A21-471F-B8E0-C054569402C7}" type="sibTrans" cxnId="{9368D880-FB98-4DC5-8691-61A70651D5A1}">
      <dgm:prSet/>
      <dgm:spPr/>
      <dgm:t>
        <a:bodyPr/>
        <a:lstStyle/>
        <a:p>
          <a:endParaRPr lang="en-US"/>
        </a:p>
      </dgm:t>
    </dgm:pt>
    <dgm:pt modelId="{7879C11E-4B67-428A-BFB9-BC22321E52C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ED09F6-0D0A-4683-82FB-8E4A9A695C53}" type="parTrans" cxnId="{5690A8BD-854D-47A5-82DB-88007FEAC038}">
      <dgm:prSet/>
      <dgm:spPr/>
      <dgm:t>
        <a:bodyPr/>
        <a:lstStyle/>
        <a:p>
          <a:endParaRPr lang="en-US"/>
        </a:p>
      </dgm:t>
    </dgm:pt>
    <dgm:pt modelId="{3E5D084E-343A-4B75-BB5B-B24180DE4F1D}" type="sibTrans" cxnId="{5690A8BD-854D-47A5-82DB-88007FEAC038}">
      <dgm:prSet/>
      <dgm:spPr/>
      <dgm:t>
        <a:bodyPr/>
        <a:lstStyle/>
        <a:p>
          <a:endParaRPr lang="en-US"/>
        </a:p>
      </dgm:t>
    </dgm:pt>
    <dgm:pt modelId="{559048FA-D0C2-4ADD-8935-755E559E70F7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правах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англоканадців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франкоканадців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проводив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багатокультурності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скасував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смертну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кару.</a:t>
          </a:r>
          <a:endParaRPr lang="en-US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16BFB8-1D94-42DF-AB3C-E8AF8745E5DF}" type="parTrans" cxnId="{D4DA586A-9F16-4D30-8578-AE79654151E0}">
      <dgm:prSet/>
      <dgm:spPr/>
      <dgm:t>
        <a:bodyPr/>
        <a:lstStyle/>
        <a:p>
          <a:endParaRPr lang="en-US"/>
        </a:p>
      </dgm:t>
    </dgm:pt>
    <dgm:pt modelId="{415EE088-4A46-48FF-BEFA-D5DF9E58F15E}" type="sibTrans" cxnId="{D4DA586A-9F16-4D30-8578-AE79654151E0}">
      <dgm:prSet/>
      <dgm:spPr/>
      <dgm:t>
        <a:bodyPr/>
        <a:lstStyle/>
        <a:p>
          <a:endParaRPr lang="en-US"/>
        </a:p>
      </dgm:t>
    </dgm:pt>
    <dgm:pt modelId="{C137C293-25AD-4734-988F-4E862C549CE7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звільнено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податків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низькими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доходами,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пенсії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допомогу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організовувалися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громадські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зрівнявся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жінок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чоловіків</a:t>
          </a:r>
          <a:r>
            <a:rPr lang="ru-RU" u="none" dirty="0">
              <a:solidFill>
                <a:schemeClr val="tx1"/>
              </a:solidFill>
            </a:rPr>
            <a:t>.</a:t>
          </a:r>
          <a:endParaRPr lang="en-US" u="none" dirty="0">
            <a:solidFill>
              <a:schemeClr val="tx1"/>
            </a:solidFill>
          </a:endParaRPr>
        </a:p>
      </dgm:t>
    </dgm:pt>
    <dgm:pt modelId="{9CDF9A60-60BC-4432-8C60-02FDD5B476D1}" type="parTrans" cxnId="{DEBEAC32-20D0-473C-B597-FC342F0AE59E}">
      <dgm:prSet/>
      <dgm:spPr/>
      <dgm:t>
        <a:bodyPr/>
        <a:lstStyle/>
        <a:p>
          <a:endParaRPr lang="en-US"/>
        </a:p>
      </dgm:t>
    </dgm:pt>
    <dgm:pt modelId="{CD6B62DD-B1B5-44B9-A110-3882282E52FD}" type="sibTrans" cxnId="{DEBEAC32-20D0-473C-B597-FC342F0AE59E}">
      <dgm:prSet/>
      <dgm:spPr/>
      <dgm:t>
        <a:bodyPr/>
        <a:lstStyle/>
        <a:p>
          <a:endParaRPr lang="en-US"/>
        </a:p>
      </dgm:t>
    </dgm:pt>
    <dgm:pt modelId="{610F6088-24A2-42A7-BFE1-C53D497E2366}" type="pres">
      <dgm:prSet presAssocID="{CCBD9373-E603-45DF-BB88-E3AB3EB26EA4}" presName="composite" presStyleCnt="0">
        <dgm:presLayoutVars>
          <dgm:chMax val="1"/>
          <dgm:dir/>
          <dgm:resizeHandles val="exact"/>
        </dgm:presLayoutVars>
      </dgm:prSet>
      <dgm:spPr/>
    </dgm:pt>
    <dgm:pt modelId="{AA879141-9784-4776-AB30-BC179CD71B63}" type="pres">
      <dgm:prSet presAssocID="{1C509432-B0C5-4BDF-9C05-1F892138E87D}" presName="roof" presStyleLbl="dkBgShp" presStyleIdx="0" presStyleCnt="2" custLinFactNeighborY="16"/>
      <dgm:spPr/>
    </dgm:pt>
    <dgm:pt modelId="{396CCBEA-DD18-4E29-98B8-B8F7165048BC}" type="pres">
      <dgm:prSet presAssocID="{1C509432-B0C5-4BDF-9C05-1F892138E87D}" presName="pillars" presStyleCnt="0"/>
      <dgm:spPr/>
    </dgm:pt>
    <dgm:pt modelId="{A1033D7A-2868-4B57-8341-7291E4FF44A3}" type="pres">
      <dgm:prSet presAssocID="{1C509432-B0C5-4BDF-9C05-1F892138E87D}" presName="pillar1" presStyleLbl="node1" presStyleIdx="0" presStyleCnt="3" custScaleY="78437">
        <dgm:presLayoutVars>
          <dgm:bulletEnabled val="1"/>
        </dgm:presLayoutVars>
      </dgm:prSet>
      <dgm:spPr/>
    </dgm:pt>
    <dgm:pt modelId="{F1EBAA2C-7C91-4DBF-B272-33C5A4B61783}" type="pres">
      <dgm:prSet presAssocID="{559048FA-D0C2-4ADD-8935-755E559E70F7}" presName="pillarX" presStyleLbl="node1" presStyleIdx="1" presStyleCnt="3" custLinFactNeighborX="-1222" custLinFactNeighborY="-177">
        <dgm:presLayoutVars>
          <dgm:bulletEnabled val="1"/>
        </dgm:presLayoutVars>
      </dgm:prSet>
      <dgm:spPr/>
    </dgm:pt>
    <dgm:pt modelId="{6CDADE2B-9EEE-4564-8AF4-E44A187D5AC3}" type="pres">
      <dgm:prSet presAssocID="{C137C293-25AD-4734-988F-4E862C549CE7}" presName="pillarX" presStyleLbl="node1" presStyleIdx="2" presStyleCnt="3" custScaleX="115405" custLinFactNeighborX="79" custLinFactNeighborY="1989">
        <dgm:presLayoutVars>
          <dgm:bulletEnabled val="1"/>
        </dgm:presLayoutVars>
      </dgm:prSet>
      <dgm:spPr/>
    </dgm:pt>
    <dgm:pt modelId="{8AFB62A5-C3ED-47DA-B724-6A96555471ED}" type="pres">
      <dgm:prSet presAssocID="{1C509432-B0C5-4BDF-9C05-1F892138E87D}" presName="base" presStyleLbl="dkBgShp" presStyleIdx="1" presStyleCnt="2"/>
      <dgm:spPr>
        <a:solidFill>
          <a:schemeClr val="bg2">
            <a:lumMod val="25000"/>
          </a:schemeClr>
        </a:solidFill>
      </dgm:spPr>
    </dgm:pt>
  </dgm:ptLst>
  <dgm:cxnLst>
    <dgm:cxn modelId="{DEBEAC32-20D0-473C-B597-FC342F0AE59E}" srcId="{1C509432-B0C5-4BDF-9C05-1F892138E87D}" destId="{C137C293-25AD-4734-988F-4E862C549CE7}" srcOrd="2" destOrd="0" parTransId="{9CDF9A60-60BC-4432-8C60-02FDD5B476D1}" sibTransId="{CD6B62DD-B1B5-44B9-A110-3882282E52FD}"/>
    <dgm:cxn modelId="{9809BF67-7A5B-4C60-8934-75D2026E9AE8}" type="presOf" srcId="{1C509432-B0C5-4BDF-9C05-1F892138E87D}" destId="{AA879141-9784-4776-AB30-BC179CD71B63}" srcOrd="0" destOrd="0" presId="urn:microsoft.com/office/officeart/2005/8/layout/hList3"/>
    <dgm:cxn modelId="{D4DA586A-9F16-4D30-8578-AE79654151E0}" srcId="{1C509432-B0C5-4BDF-9C05-1F892138E87D}" destId="{559048FA-D0C2-4ADD-8935-755E559E70F7}" srcOrd="1" destOrd="0" parTransId="{0F16BFB8-1D94-42DF-AB3C-E8AF8745E5DF}" sibTransId="{415EE088-4A46-48FF-BEFA-D5DF9E58F15E}"/>
    <dgm:cxn modelId="{8F706B70-FC49-482F-A89E-83CC224C9169}" type="presOf" srcId="{7879C11E-4B67-428A-BFB9-BC22321E52C2}" destId="{A1033D7A-2868-4B57-8341-7291E4FF44A3}" srcOrd="0" destOrd="0" presId="urn:microsoft.com/office/officeart/2005/8/layout/hList3"/>
    <dgm:cxn modelId="{28065A54-8F09-430A-887A-B20C030B78B6}" type="presOf" srcId="{CCBD9373-E603-45DF-BB88-E3AB3EB26EA4}" destId="{610F6088-24A2-42A7-BFE1-C53D497E2366}" srcOrd="0" destOrd="0" presId="urn:microsoft.com/office/officeart/2005/8/layout/hList3"/>
    <dgm:cxn modelId="{9368D880-FB98-4DC5-8691-61A70651D5A1}" srcId="{CCBD9373-E603-45DF-BB88-E3AB3EB26EA4}" destId="{1C509432-B0C5-4BDF-9C05-1F892138E87D}" srcOrd="0" destOrd="0" parTransId="{30FB5B33-0E63-4D85-AF6D-5D99F2063840}" sibTransId="{7B6B8AFB-5A21-471F-B8E0-C054569402C7}"/>
    <dgm:cxn modelId="{A04B7599-6FBF-4254-BED2-37A471908E15}" type="presOf" srcId="{C137C293-25AD-4734-988F-4E862C549CE7}" destId="{6CDADE2B-9EEE-4564-8AF4-E44A187D5AC3}" srcOrd="0" destOrd="0" presId="urn:microsoft.com/office/officeart/2005/8/layout/hList3"/>
    <dgm:cxn modelId="{5690A8BD-854D-47A5-82DB-88007FEAC038}" srcId="{1C509432-B0C5-4BDF-9C05-1F892138E87D}" destId="{7879C11E-4B67-428A-BFB9-BC22321E52C2}" srcOrd="0" destOrd="0" parTransId="{39ED09F6-0D0A-4683-82FB-8E4A9A695C53}" sibTransId="{3E5D084E-343A-4B75-BB5B-B24180DE4F1D}"/>
    <dgm:cxn modelId="{E3734CE6-CFE0-44B2-B261-8CD53189BB5B}" type="presOf" srcId="{559048FA-D0C2-4ADD-8935-755E559E70F7}" destId="{F1EBAA2C-7C91-4DBF-B272-33C5A4B61783}" srcOrd="0" destOrd="0" presId="urn:microsoft.com/office/officeart/2005/8/layout/hList3"/>
    <dgm:cxn modelId="{412DF76B-BB43-4BD8-9E74-CDD14014EE8B}" type="presParOf" srcId="{610F6088-24A2-42A7-BFE1-C53D497E2366}" destId="{AA879141-9784-4776-AB30-BC179CD71B63}" srcOrd="0" destOrd="0" presId="urn:microsoft.com/office/officeart/2005/8/layout/hList3"/>
    <dgm:cxn modelId="{E72C45C8-4033-445D-9407-9DFF5F8B4EA8}" type="presParOf" srcId="{610F6088-24A2-42A7-BFE1-C53D497E2366}" destId="{396CCBEA-DD18-4E29-98B8-B8F7165048BC}" srcOrd="1" destOrd="0" presId="urn:microsoft.com/office/officeart/2005/8/layout/hList3"/>
    <dgm:cxn modelId="{CA07C9E7-569F-4AB3-9BCA-BB4CFCB34528}" type="presParOf" srcId="{396CCBEA-DD18-4E29-98B8-B8F7165048BC}" destId="{A1033D7A-2868-4B57-8341-7291E4FF44A3}" srcOrd="0" destOrd="0" presId="urn:microsoft.com/office/officeart/2005/8/layout/hList3"/>
    <dgm:cxn modelId="{DCB3F876-9268-4220-BC91-14942540BA56}" type="presParOf" srcId="{396CCBEA-DD18-4E29-98B8-B8F7165048BC}" destId="{F1EBAA2C-7C91-4DBF-B272-33C5A4B61783}" srcOrd="1" destOrd="0" presId="urn:microsoft.com/office/officeart/2005/8/layout/hList3"/>
    <dgm:cxn modelId="{0112E438-7CCE-46E5-BC2F-E84946FF0B90}" type="presParOf" srcId="{396CCBEA-DD18-4E29-98B8-B8F7165048BC}" destId="{6CDADE2B-9EEE-4564-8AF4-E44A187D5AC3}" srcOrd="2" destOrd="0" presId="urn:microsoft.com/office/officeart/2005/8/layout/hList3"/>
    <dgm:cxn modelId="{DAFC3D23-9990-4D90-BFA8-FC90D06163F7}" type="presParOf" srcId="{610F6088-24A2-42A7-BFE1-C53D497E2366}" destId="{8AFB62A5-C3ED-47DA-B724-6A96555471E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05573-541C-435B-9643-3AA838BB49C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FECC7-B56B-4DE7-9E82-D560FAA4471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США Барак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Обама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(2009-2017) </a:t>
          </a:r>
          <a:endParaRPr lang="en-US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BB8948-F151-47DC-A5BB-4CFCF52E3377}" type="parTrans" cxnId="{194D2A33-B267-4A7C-87D8-F256E7965B94}">
      <dgm:prSet/>
      <dgm:spPr/>
      <dgm:t>
        <a:bodyPr/>
        <a:lstStyle/>
        <a:p>
          <a:endParaRPr lang="en-US"/>
        </a:p>
      </dgm:t>
    </dgm:pt>
    <dgm:pt modelId="{AC0AAF25-6FF1-4617-8F28-4957CF2A2911}" type="sibTrans" cxnId="{194D2A33-B267-4A7C-87D8-F256E7965B94}">
      <dgm:prSet/>
      <dgm:spPr/>
      <dgm:t>
        <a:bodyPr/>
        <a:lstStyle/>
        <a:p>
          <a:endParaRPr lang="en-US"/>
        </a:p>
      </dgm:t>
    </dgm:pt>
    <dgm:pt modelId="{734A49D9-6A85-4C1B-8BC4-C4E2B6B7845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7EBEDD5-187E-4EF4-87C3-759FBABBCDBA}" type="parTrans" cxnId="{016F5662-DD43-467C-98E6-B1EB8E1C0797}">
      <dgm:prSet/>
      <dgm:spPr/>
      <dgm:t>
        <a:bodyPr/>
        <a:lstStyle/>
        <a:p>
          <a:endParaRPr lang="en-US"/>
        </a:p>
      </dgm:t>
    </dgm:pt>
    <dgm:pt modelId="{EF8AF16B-ABE1-493B-B419-E812BEB7C82A}" type="sibTrans" cxnId="{016F5662-DD43-467C-98E6-B1EB8E1C0797}">
      <dgm:prSet/>
      <dgm:spPr/>
      <dgm:t>
        <a:bodyPr/>
        <a:lstStyle/>
        <a:p>
          <a:endParaRPr lang="en-US"/>
        </a:p>
      </dgm:t>
    </dgm:pt>
    <dgm:pt modelId="{2AFFE44F-D817-4141-B207-EF103534671F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err="1">
              <a:solidFill>
                <a:schemeClr val="tx1"/>
              </a:solidFill>
            </a:rPr>
            <a:t>Ініціював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ухвалення</a:t>
          </a:r>
          <a:r>
            <a:rPr lang="ru-RU" u="none" dirty="0">
              <a:solidFill>
                <a:schemeClr val="tx1"/>
              </a:solidFill>
            </a:rPr>
            <a:t> закону про </a:t>
          </a:r>
          <a:r>
            <a:rPr lang="ru-RU" u="none" dirty="0" err="1">
              <a:solidFill>
                <a:schemeClr val="tx1"/>
              </a:solidFill>
            </a:rPr>
            <a:t>захист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споживачів</a:t>
          </a:r>
          <a:r>
            <a:rPr lang="ru-RU" u="none" dirty="0">
              <a:solidFill>
                <a:schemeClr val="tx1"/>
              </a:solidFill>
            </a:rPr>
            <a:t>, </a:t>
          </a:r>
          <a:r>
            <a:rPr lang="ru-RU" u="none" dirty="0" err="1">
              <a:solidFill>
                <a:schemeClr val="tx1"/>
              </a:solidFill>
            </a:rPr>
            <a:t>започаткував</a:t>
          </a:r>
          <a:r>
            <a:rPr lang="ru-RU" u="none" dirty="0">
              <a:solidFill>
                <a:schemeClr val="tx1"/>
              </a:solidFill>
            </a:rPr>
            <a:t> реформу </a:t>
          </a:r>
          <a:r>
            <a:rPr lang="ru-RU" u="none" dirty="0" err="1">
              <a:solidFill>
                <a:schemeClr val="tx1"/>
              </a:solidFill>
            </a:rPr>
            <a:t>системи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соціального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страхування</a:t>
          </a:r>
          <a:r>
            <a:rPr lang="ru-RU" u="none" dirty="0">
              <a:solidFill>
                <a:schemeClr val="tx1"/>
              </a:solidFill>
            </a:rPr>
            <a:t>, </a:t>
          </a:r>
          <a:r>
            <a:rPr lang="ru-RU" u="none" dirty="0" err="1">
              <a:solidFill>
                <a:schemeClr val="tx1"/>
              </a:solidFill>
            </a:rPr>
            <a:t>що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захищала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представників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середнього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класу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від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банкрутства</a:t>
          </a:r>
          <a:r>
            <a:rPr lang="ru-RU" u="none" dirty="0">
              <a:solidFill>
                <a:schemeClr val="tx1"/>
              </a:solidFill>
            </a:rPr>
            <a:t>, а </a:t>
          </a:r>
          <a:r>
            <a:rPr lang="ru-RU" u="none" dirty="0" err="1">
              <a:solidFill>
                <a:schemeClr val="tx1"/>
              </a:solidFill>
            </a:rPr>
            <a:t>також</a:t>
          </a:r>
          <a:r>
            <a:rPr lang="ru-RU" u="none" dirty="0">
              <a:solidFill>
                <a:schemeClr val="tx1"/>
              </a:solidFill>
            </a:rPr>
            <a:t> реформу </a:t>
          </a:r>
          <a:r>
            <a:rPr lang="ru-RU" u="none" dirty="0" err="1">
              <a:solidFill>
                <a:schemeClr val="tx1"/>
              </a:solidFill>
            </a:rPr>
            <a:t>медичного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страхування</a:t>
          </a:r>
          <a:r>
            <a:rPr lang="ru-RU" u="none" dirty="0">
              <a:solidFill>
                <a:schemeClr val="tx1"/>
              </a:solidFill>
            </a:rPr>
            <a:t>. </a:t>
          </a:r>
          <a:endParaRPr lang="en-US" u="none" dirty="0">
            <a:solidFill>
              <a:schemeClr val="tx1"/>
            </a:solidFill>
          </a:endParaRPr>
        </a:p>
      </dgm:t>
    </dgm:pt>
    <dgm:pt modelId="{75E21D30-0D2B-4AA9-92CF-6427E82BA1AB}" type="parTrans" cxnId="{31BF3460-C5AF-459B-8179-2406C1156E9B}">
      <dgm:prSet/>
      <dgm:spPr/>
      <dgm:t>
        <a:bodyPr/>
        <a:lstStyle/>
        <a:p>
          <a:endParaRPr lang="en-US"/>
        </a:p>
      </dgm:t>
    </dgm:pt>
    <dgm:pt modelId="{9E1FB6DF-585A-4D94-934B-BBF5E3BF3E9F}" type="sibTrans" cxnId="{31BF3460-C5AF-459B-8179-2406C1156E9B}">
      <dgm:prSet/>
      <dgm:spPr/>
      <dgm:t>
        <a:bodyPr/>
        <a:lstStyle/>
        <a:p>
          <a:endParaRPr lang="en-US"/>
        </a:p>
      </dgm:t>
    </dgm:pt>
    <dgm:pt modelId="{F6586D42-2728-4FC6-81ED-5495DED8BAA2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err="1">
              <a:solidFill>
                <a:schemeClr val="tx1"/>
              </a:solidFill>
            </a:rPr>
            <a:t>Реалізовувалися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програми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фінансової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допомоги</a:t>
          </a:r>
          <a:r>
            <a:rPr lang="ru-RU" u="none" dirty="0">
              <a:solidFill>
                <a:schemeClr val="tx1"/>
              </a:solidFill>
            </a:rPr>
            <a:t> студентам, </a:t>
          </a:r>
          <a:r>
            <a:rPr lang="ru-RU" u="none" dirty="0" err="1">
              <a:solidFill>
                <a:schemeClr val="tx1"/>
              </a:solidFill>
            </a:rPr>
            <a:t>які</a:t>
          </a:r>
          <a:r>
            <a:rPr lang="ru-RU" u="none" dirty="0">
              <a:solidFill>
                <a:schemeClr val="tx1"/>
              </a:solidFill>
            </a:rPr>
            <a:t> брали кредит на </a:t>
          </a:r>
          <a:r>
            <a:rPr lang="ru-RU" u="none" dirty="0" err="1">
              <a:solidFill>
                <a:schemeClr val="tx1"/>
              </a:solidFill>
            </a:rPr>
            <a:t>освіту</a:t>
          </a:r>
          <a:r>
            <a:rPr lang="ru-RU" u="none" dirty="0">
              <a:solidFill>
                <a:schemeClr val="tx1"/>
              </a:solidFill>
            </a:rPr>
            <a:t>, </a:t>
          </a:r>
          <a:r>
            <a:rPr lang="ru-RU" u="none" dirty="0" err="1">
              <a:solidFill>
                <a:schemeClr val="tx1"/>
              </a:solidFill>
            </a:rPr>
            <a:t>розвивалась</a:t>
          </a:r>
          <a:r>
            <a:rPr lang="ru-RU" u="none" dirty="0">
              <a:solidFill>
                <a:schemeClr val="tx1"/>
              </a:solidFill>
            </a:rPr>
            <a:t> альтернативна </a:t>
          </a:r>
          <a:r>
            <a:rPr lang="ru-RU" u="none" dirty="0" err="1">
              <a:solidFill>
                <a:schemeClr val="tx1"/>
              </a:solidFill>
            </a:rPr>
            <a:t>енергетика</a:t>
          </a:r>
          <a:r>
            <a:rPr lang="ru-RU" u="none" dirty="0">
              <a:solidFill>
                <a:schemeClr val="tx1"/>
              </a:solidFill>
            </a:rPr>
            <a:t>, </a:t>
          </a:r>
          <a:r>
            <a:rPr lang="ru-RU" u="none" dirty="0" err="1">
              <a:solidFill>
                <a:schemeClr val="tx1"/>
              </a:solidFill>
            </a:rPr>
            <a:t>будувалися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нові</a:t>
          </a:r>
          <a:r>
            <a:rPr lang="ru-RU" u="none" dirty="0">
              <a:solidFill>
                <a:schemeClr val="tx1"/>
              </a:solidFill>
            </a:rPr>
            <a:t> </a:t>
          </a:r>
          <a:r>
            <a:rPr lang="ru-RU" u="none" dirty="0" err="1">
              <a:solidFill>
                <a:schemeClr val="tx1"/>
              </a:solidFill>
            </a:rPr>
            <a:t>автошляхи</a:t>
          </a:r>
          <a:r>
            <a:rPr lang="ru-RU" u="none" dirty="0">
              <a:solidFill>
                <a:schemeClr val="tx1"/>
              </a:solidFill>
            </a:rPr>
            <a:t>.</a:t>
          </a:r>
          <a:endParaRPr lang="en-US" u="none" dirty="0">
            <a:solidFill>
              <a:schemeClr val="tx1"/>
            </a:solidFill>
          </a:endParaRPr>
        </a:p>
      </dgm:t>
    </dgm:pt>
    <dgm:pt modelId="{46A4D28C-A707-44A0-8864-0A51324EC0FE}" type="parTrans" cxnId="{0012D8F3-6D43-426A-8B84-C1160123228B}">
      <dgm:prSet/>
      <dgm:spPr/>
      <dgm:t>
        <a:bodyPr/>
        <a:lstStyle/>
        <a:p>
          <a:endParaRPr lang="en-US"/>
        </a:p>
      </dgm:t>
    </dgm:pt>
    <dgm:pt modelId="{55272521-8E50-4FFF-BEB4-A55C17DB28A7}" type="sibTrans" cxnId="{0012D8F3-6D43-426A-8B84-C1160123228B}">
      <dgm:prSet/>
      <dgm:spPr/>
      <dgm:t>
        <a:bodyPr/>
        <a:lstStyle/>
        <a:p>
          <a:endParaRPr lang="en-US"/>
        </a:p>
      </dgm:t>
    </dgm:pt>
    <dgm:pt modelId="{1B2AAC41-40C2-4E53-BC91-0B8CDE72E6D4}" type="pres">
      <dgm:prSet presAssocID="{0A605573-541C-435B-9643-3AA838BB49C2}" presName="composite" presStyleCnt="0">
        <dgm:presLayoutVars>
          <dgm:chMax val="1"/>
          <dgm:dir/>
          <dgm:resizeHandles val="exact"/>
        </dgm:presLayoutVars>
      </dgm:prSet>
      <dgm:spPr/>
    </dgm:pt>
    <dgm:pt modelId="{EACECCDF-A04C-45A7-9797-C5F43C3AC000}" type="pres">
      <dgm:prSet presAssocID="{DBEFECC7-B56B-4DE7-9E82-D560FAA4471C}" presName="roof" presStyleLbl="dkBgShp" presStyleIdx="0" presStyleCnt="2"/>
      <dgm:spPr/>
    </dgm:pt>
    <dgm:pt modelId="{8AF33C30-DEE7-4C7D-8B15-C8D51724AFC6}" type="pres">
      <dgm:prSet presAssocID="{DBEFECC7-B56B-4DE7-9E82-D560FAA4471C}" presName="pillars" presStyleCnt="0"/>
      <dgm:spPr/>
    </dgm:pt>
    <dgm:pt modelId="{8A71B8BD-81C8-4883-9587-17E29FEF48E2}" type="pres">
      <dgm:prSet presAssocID="{DBEFECC7-B56B-4DE7-9E82-D560FAA4471C}" presName="pillar1" presStyleLbl="node1" presStyleIdx="0" presStyleCnt="3" custScaleY="82986">
        <dgm:presLayoutVars>
          <dgm:bulletEnabled val="1"/>
        </dgm:presLayoutVars>
      </dgm:prSet>
      <dgm:spPr/>
    </dgm:pt>
    <dgm:pt modelId="{EC168E5F-C003-4469-AB5A-E48C46B57A23}" type="pres">
      <dgm:prSet presAssocID="{2AFFE44F-D817-4141-B207-EF103534671F}" presName="pillarX" presStyleLbl="node1" presStyleIdx="1" presStyleCnt="3">
        <dgm:presLayoutVars>
          <dgm:bulletEnabled val="1"/>
        </dgm:presLayoutVars>
      </dgm:prSet>
      <dgm:spPr/>
    </dgm:pt>
    <dgm:pt modelId="{473D6699-AF93-42C2-9682-05710E9497CD}" type="pres">
      <dgm:prSet presAssocID="{F6586D42-2728-4FC6-81ED-5495DED8BAA2}" presName="pillarX" presStyleLbl="node1" presStyleIdx="2" presStyleCnt="3">
        <dgm:presLayoutVars>
          <dgm:bulletEnabled val="1"/>
        </dgm:presLayoutVars>
      </dgm:prSet>
      <dgm:spPr/>
    </dgm:pt>
    <dgm:pt modelId="{EFA33A03-0C02-4DA9-8C27-7C9EACA68A5E}" type="pres">
      <dgm:prSet presAssocID="{DBEFECC7-B56B-4DE7-9E82-D560FAA4471C}" presName="base" presStyleLbl="dkBgShp" presStyleIdx="1" presStyleCnt="2"/>
      <dgm:spPr>
        <a:solidFill>
          <a:schemeClr val="bg2">
            <a:lumMod val="25000"/>
          </a:schemeClr>
        </a:solidFill>
      </dgm:spPr>
    </dgm:pt>
  </dgm:ptLst>
  <dgm:cxnLst>
    <dgm:cxn modelId="{99B1D631-1CC4-449F-AFAB-4BA0C674C638}" type="presOf" srcId="{F6586D42-2728-4FC6-81ED-5495DED8BAA2}" destId="{473D6699-AF93-42C2-9682-05710E9497CD}" srcOrd="0" destOrd="0" presId="urn:microsoft.com/office/officeart/2005/8/layout/hList3"/>
    <dgm:cxn modelId="{194D2A33-B267-4A7C-87D8-F256E7965B94}" srcId="{0A605573-541C-435B-9643-3AA838BB49C2}" destId="{DBEFECC7-B56B-4DE7-9E82-D560FAA4471C}" srcOrd="0" destOrd="0" parTransId="{97BB8948-F151-47DC-A5BB-4CFCF52E3377}" sibTransId="{AC0AAF25-6FF1-4617-8F28-4957CF2A2911}"/>
    <dgm:cxn modelId="{31BF3460-C5AF-459B-8179-2406C1156E9B}" srcId="{DBEFECC7-B56B-4DE7-9E82-D560FAA4471C}" destId="{2AFFE44F-D817-4141-B207-EF103534671F}" srcOrd="1" destOrd="0" parTransId="{75E21D30-0D2B-4AA9-92CF-6427E82BA1AB}" sibTransId="{9E1FB6DF-585A-4D94-934B-BBF5E3BF3E9F}"/>
    <dgm:cxn modelId="{016F5662-DD43-467C-98E6-B1EB8E1C0797}" srcId="{DBEFECC7-B56B-4DE7-9E82-D560FAA4471C}" destId="{734A49D9-6A85-4C1B-8BC4-C4E2B6B7845E}" srcOrd="0" destOrd="0" parTransId="{77EBEDD5-187E-4EF4-87C3-759FBABBCDBA}" sibTransId="{EF8AF16B-ABE1-493B-B419-E812BEB7C82A}"/>
    <dgm:cxn modelId="{CF6FDA72-4E4E-4571-B4F9-4979D99402EA}" type="presOf" srcId="{2AFFE44F-D817-4141-B207-EF103534671F}" destId="{EC168E5F-C003-4469-AB5A-E48C46B57A23}" srcOrd="0" destOrd="0" presId="urn:microsoft.com/office/officeart/2005/8/layout/hList3"/>
    <dgm:cxn modelId="{09A3A491-E3DA-4AE7-98ED-1C94F922DCE7}" type="presOf" srcId="{0A605573-541C-435B-9643-3AA838BB49C2}" destId="{1B2AAC41-40C2-4E53-BC91-0B8CDE72E6D4}" srcOrd="0" destOrd="0" presId="urn:microsoft.com/office/officeart/2005/8/layout/hList3"/>
    <dgm:cxn modelId="{144DB8ED-923F-419D-BDC9-76D36ADC4F78}" type="presOf" srcId="{734A49D9-6A85-4C1B-8BC4-C4E2B6B7845E}" destId="{8A71B8BD-81C8-4883-9587-17E29FEF48E2}" srcOrd="0" destOrd="0" presId="urn:microsoft.com/office/officeart/2005/8/layout/hList3"/>
    <dgm:cxn modelId="{0012D8F3-6D43-426A-8B84-C1160123228B}" srcId="{DBEFECC7-B56B-4DE7-9E82-D560FAA4471C}" destId="{F6586D42-2728-4FC6-81ED-5495DED8BAA2}" srcOrd="2" destOrd="0" parTransId="{46A4D28C-A707-44A0-8864-0A51324EC0FE}" sibTransId="{55272521-8E50-4FFF-BEB4-A55C17DB28A7}"/>
    <dgm:cxn modelId="{FA3488F6-B18F-407A-8575-B69B4AC92C4D}" type="presOf" srcId="{DBEFECC7-B56B-4DE7-9E82-D560FAA4471C}" destId="{EACECCDF-A04C-45A7-9797-C5F43C3AC000}" srcOrd="0" destOrd="0" presId="urn:microsoft.com/office/officeart/2005/8/layout/hList3"/>
    <dgm:cxn modelId="{F65A3211-98A7-41F8-AA8D-0CE4F20E0E93}" type="presParOf" srcId="{1B2AAC41-40C2-4E53-BC91-0B8CDE72E6D4}" destId="{EACECCDF-A04C-45A7-9797-C5F43C3AC000}" srcOrd="0" destOrd="0" presId="urn:microsoft.com/office/officeart/2005/8/layout/hList3"/>
    <dgm:cxn modelId="{C6C9105D-D3C5-44EE-97C7-0B25E8B09DF9}" type="presParOf" srcId="{1B2AAC41-40C2-4E53-BC91-0B8CDE72E6D4}" destId="{8AF33C30-DEE7-4C7D-8B15-C8D51724AFC6}" srcOrd="1" destOrd="0" presId="urn:microsoft.com/office/officeart/2005/8/layout/hList3"/>
    <dgm:cxn modelId="{1815FC57-DF20-4655-BF81-57EC199A203D}" type="presParOf" srcId="{8AF33C30-DEE7-4C7D-8B15-C8D51724AFC6}" destId="{8A71B8BD-81C8-4883-9587-17E29FEF48E2}" srcOrd="0" destOrd="0" presId="urn:microsoft.com/office/officeart/2005/8/layout/hList3"/>
    <dgm:cxn modelId="{F269B73E-55D0-4303-A4E5-9B843A4B56D9}" type="presParOf" srcId="{8AF33C30-DEE7-4C7D-8B15-C8D51724AFC6}" destId="{EC168E5F-C003-4469-AB5A-E48C46B57A23}" srcOrd="1" destOrd="0" presId="urn:microsoft.com/office/officeart/2005/8/layout/hList3"/>
    <dgm:cxn modelId="{289E24DA-62C2-4897-A15B-385ED3F2FD8F}" type="presParOf" srcId="{8AF33C30-DEE7-4C7D-8B15-C8D51724AFC6}" destId="{473D6699-AF93-42C2-9682-05710E9497CD}" srcOrd="2" destOrd="0" presId="urn:microsoft.com/office/officeart/2005/8/layout/hList3"/>
    <dgm:cxn modelId="{2888265C-D4FD-428F-A425-8F2CB1A383DB}" type="presParOf" srcId="{1B2AAC41-40C2-4E53-BC91-0B8CDE72E6D4}" destId="{EFA33A03-0C02-4DA9-8C27-7C9EACA68A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E2FD28-22CE-4A66-A0F7-B944CFF06A7E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1CE3C-E0E1-4E4B-B66B-B7F087C2227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96E4B36-713C-4264-817E-8D52479ECAA0}" type="parTrans" cxnId="{0797FA33-08A7-42E1-9089-323156422D1D}">
      <dgm:prSet/>
      <dgm:spPr/>
      <dgm:t>
        <a:bodyPr/>
        <a:lstStyle/>
        <a:p>
          <a:endParaRPr lang="en-US"/>
        </a:p>
      </dgm:t>
    </dgm:pt>
    <dgm:pt modelId="{C5F850DD-56A2-4576-B398-536501A52E34}" type="sibTrans" cxnId="{0797FA33-08A7-42E1-9089-323156422D1D}">
      <dgm:prSet/>
      <dgm:spPr/>
      <dgm:t>
        <a:bodyPr/>
        <a:lstStyle/>
        <a:p>
          <a:endParaRPr lang="en-US"/>
        </a:p>
      </dgm:t>
    </dgm:pt>
    <dgm:pt modelId="{424A106D-E8BB-4FEB-8660-8667EE31257E}">
      <dgm:prSet phldrT="[Текст]"/>
      <dgm:spPr/>
      <dgm:t>
        <a:bodyPr/>
        <a:lstStyle/>
        <a:p>
          <a:r>
            <a:rPr lang="ru-RU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Першим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канцлером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Федеративної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(ФРН) став Конрад </a:t>
          </a:r>
          <a:r>
            <a:rPr lang="ru-RU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Аденауер</a:t>
          </a:r>
          <a:r>
            <a:rPr lang="ru-RU" b="1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(1876-1967)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федеральний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 ФРН (1949-1963). Юрист за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освітою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роки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нацистського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режиму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був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двічі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ув'язнений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Співорганізатор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голова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Християнсько-демократичний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союз» (ХДС).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Наполягав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історичному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примиренні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Францією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виступав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проти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визнання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Німецької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i="1" u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u="none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BA38CC-DC14-4E27-8CCB-F7592462B9C6}" type="parTrans" cxnId="{2B696823-D2C0-410F-810D-6EFCD97A7C09}">
      <dgm:prSet/>
      <dgm:spPr/>
      <dgm:t>
        <a:bodyPr/>
        <a:lstStyle/>
        <a:p>
          <a:endParaRPr lang="en-US"/>
        </a:p>
      </dgm:t>
    </dgm:pt>
    <dgm:pt modelId="{CF059674-17C6-445E-A7AD-C7ACE84D9247}" type="sibTrans" cxnId="{2B696823-D2C0-410F-810D-6EFCD97A7C09}">
      <dgm:prSet/>
      <dgm:spPr/>
      <dgm:t>
        <a:bodyPr/>
        <a:lstStyle/>
        <a:p>
          <a:endParaRPr lang="en-US"/>
        </a:p>
      </dgm:t>
    </dgm:pt>
    <dgm:pt modelId="{F7DBB73C-0361-432A-A276-130026AB13E4}">
      <dgm:prSet phldrT="[Текст]" phldr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064F7BD3-9F69-4EE2-9283-F3F9FF169371}" type="sibTrans" cxnId="{5F86F25A-04D2-4B75-8284-1808F89E2FD9}">
      <dgm:prSet/>
      <dgm:spPr/>
      <dgm:t>
        <a:bodyPr/>
        <a:lstStyle/>
        <a:p>
          <a:endParaRPr lang="en-US"/>
        </a:p>
      </dgm:t>
    </dgm:pt>
    <dgm:pt modelId="{6FDCA5D6-7D1F-4988-A61C-03B2DB7F02C9}" type="parTrans" cxnId="{5F86F25A-04D2-4B75-8284-1808F89E2FD9}">
      <dgm:prSet/>
      <dgm:spPr/>
      <dgm:t>
        <a:bodyPr/>
        <a:lstStyle/>
        <a:p>
          <a:endParaRPr lang="en-US"/>
        </a:p>
      </dgm:t>
    </dgm:pt>
    <dgm:pt modelId="{2147614A-5031-4AA7-A24E-B2B3A884FF9E}" type="pres">
      <dgm:prSet presAssocID="{12E2FD28-22CE-4A66-A0F7-B944CFF06A7E}" presName="Name0" presStyleCnt="0">
        <dgm:presLayoutVars>
          <dgm:dir/>
          <dgm:animLvl val="lvl"/>
          <dgm:resizeHandles val="exact"/>
        </dgm:presLayoutVars>
      </dgm:prSet>
      <dgm:spPr/>
    </dgm:pt>
    <dgm:pt modelId="{57273680-5A7A-44D7-844D-33FF4CC95A90}" type="pres">
      <dgm:prSet presAssocID="{C381CE3C-E0E1-4E4B-B66B-B7F087C22273}" presName="compositeNode" presStyleCnt="0">
        <dgm:presLayoutVars>
          <dgm:bulletEnabled val="1"/>
        </dgm:presLayoutVars>
      </dgm:prSet>
      <dgm:spPr/>
    </dgm:pt>
    <dgm:pt modelId="{D8A95FEC-D2BB-4218-B470-181B2C421ABA}" type="pres">
      <dgm:prSet presAssocID="{C381CE3C-E0E1-4E4B-B66B-B7F087C22273}" presName="bgRect" presStyleLbl="node1" presStyleIdx="0" presStyleCnt="2" custScaleX="31443" custScaleY="64366" custLinFactNeighborX="303" custLinFactNeighborY="9923"/>
      <dgm:spPr/>
    </dgm:pt>
    <dgm:pt modelId="{3D062836-69A5-4832-AA98-574D77C7FCC8}" type="pres">
      <dgm:prSet presAssocID="{C381CE3C-E0E1-4E4B-B66B-B7F087C22273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D2EFB208-B546-4904-86F6-B34BF19B642C}" type="pres">
      <dgm:prSet presAssocID="{C5F850DD-56A2-4576-B398-536501A52E34}" presName="hSp" presStyleCnt="0"/>
      <dgm:spPr/>
    </dgm:pt>
    <dgm:pt modelId="{C7C7889B-3016-453B-B098-471552F2933D}" type="pres">
      <dgm:prSet presAssocID="{C5F850DD-56A2-4576-B398-536501A52E34}" presName="vProcSp" presStyleCnt="0"/>
      <dgm:spPr/>
    </dgm:pt>
    <dgm:pt modelId="{AA731A47-0F92-4A10-936B-4E270D0135D6}" type="pres">
      <dgm:prSet presAssocID="{C5F850DD-56A2-4576-B398-536501A52E34}" presName="vSp1" presStyleCnt="0"/>
      <dgm:spPr/>
    </dgm:pt>
    <dgm:pt modelId="{5C3FFAD6-410A-4C3D-A695-6906942AC554}" type="pres">
      <dgm:prSet presAssocID="{C5F850DD-56A2-4576-B398-536501A52E34}" presName="simulatedConn" presStyleLbl="solidFgAcc1" presStyleIdx="0" presStyleCnt="1"/>
      <dgm:spPr>
        <a:solidFill>
          <a:schemeClr val="tx1"/>
        </a:solidFill>
      </dgm:spPr>
    </dgm:pt>
    <dgm:pt modelId="{1D93B90F-70DB-4320-AC67-9388D6DD6481}" type="pres">
      <dgm:prSet presAssocID="{C5F850DD-56A2-4576-B398-536501A52E34}" presName="vSp2" presStyleCnt="0"/>
      <dgm:spPr/>
    </dgm:pt>
    <dgm:pt modelId="{E8701019-8B47-4E29-84F5-4F99A544784F}" type="pres">
      <dgm:prSet presAssocID="{C5F850DD-56A2-4576-B398-536501A52E34}" presName="sibTrans" presStyleCnt="0"/>
      <dgm:spPr/>
    </dgm:pt>
    <dgm:pt modelId="{D1F2B8C0-4A64-4715-B18A-6A68EE1EC775}" type="pres">
      <dgm:prSet presAssocID="{F7DBB73C-0361-432A-A276-130026AB13E4}" presName="compositeNode" presStyleCnt="0">
        <dgm:presLayoutVars>
          <dgm:bulletEnabled val="1"/>
        </dgm:presLayoutVars>
      </dgm:prSet>
      <dgm:spPr/>
    </dgm:pt>
    <dgm:pt modelId="{F58CB24D-8E2C-4728-BDB8-0C8F2AEE28A5}" type="pres">
      <dgm:prSet presAssocID="{F7DBB73C-0361-432A-A276-130026AB13E4}" presName="bgRect" presStyleLbl="node1" presStyleIdx="1" presStyleCnt="2" custScaleX="58587" custLinFactNeighborX="10" custLinFactNeighborY="0"/>
      <dgm:spPr/>
    </dgm:pt>
    <dgm:pt modelId="{B4FF3DDB-3788-49F8-8E25-9114F147B41E}" type="pres">
      <dgm:prSet presAssocID="{F7DBB73C-0361-432A-A276-130026AB13E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0B00186-6AC3-46E1-8ECC-4E5E0494537A}" type="pres">
      <dgm:prSet presAssocID="{F7DBB73C-0361-432A-A276-130026AB13E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2B696823-D2C0-410F-810D-6EFCD97A7C09}" srcId="{F7DBB73C-0361-432A-A276-130026AB13E4}" destId="{424A106D-E8BB-4FEB-8660-8667EE31257E}" srcOrd="0" destOrd="0" parTransId="{1ABA38CC-DC14-4E27-8CCB-F7592462B9C6}" sibTransId="{CF059674-17C6-445E-A7AD-C7ACE84D9247}"/>
    <dgm:cxn modelId="{E41E5933-B402-473F-9D47-75D34D1ADC06}" type="presOf" srcId="{424A106D-E8BB-4FEB-8660-8667EE31257E}" destId="{F0B00186-6AC3-46E1-8ECC-4E5E0494537A}" srcOrd="0" destOrd="0" presId="urn:microsoft.com/office/officeart/2005/8/layout/hProcess7#1"/>
    <dgm:cxn modelId="{0797FA33-08A7-42E1-9089-323156422D1D}" srcId="{12E2FD28-22CE-4A66-A0F7-B944CFF06A7E}" destId="{C381CE3C-E0E1-4E4B-B66B-B7F087C22273}" srcOrd="0" destOrd="0" parTransId="{596E4B36-713C-4264-817E-8D52479ECAA0}" sibTransId="{C5F850DD-56A2-4576-B398-536501A52E34}"/>
    <dgm:cxn modelId="{7A06B047-EDEC-4F12-A07A-10CB6CA50451}" type="presOf" srcId="{F7DBB73C-0361-432A-A276-130026AB13E4}" destId="{B4FF3DDB-3788-49F8-8E25-9114F147B41E}" srcOrd="1" destOrd="0" presId="urn:microsoft.com/office/officeart/2005/8/layout/hProcess7#1"/>
    <dgm:cxn modelId="{5F86F25A-04D2-4B75-8284-1808F89E2FD9}" srcId="{12E2FD28-22CE-4A66-A0F7-B944CFF06A7E}" destId="{F7DBB73C-0361-432A-A276-130026AB13E4}" srcOrd="1" destOrd="0" parTransId="{6FDCA5D6-7D1F-4988-A61C-03B2DB7F02C9}" sibTransId="{064F7BD3-9F69-4EE2-9283-F3F9FF169371}"/>
    <dgm:cxn modelId="{2118338C-2C84-4B68-A3D4-B81F93D38725}" type="presOf" srcId="{C381CE3C-E0E1-4E4B-B66B-B7F087C22273}" destId="{3D062836-69A5-4832-AA98-574D77C7FCC8}" srcOrd="1" destOrd="0" presId="urn:microsoft.com/office/officeart/2005/8/layout/hProcess7#1"/>
    <dgm:cxn modelId="{4F9F47CA-B661-4864-93A2-7D61A7C5D874}" type="presOf" srcId="{12E2FD28-22CE-4A66-A0F7-B944CFF06A7E}" destId="{2147614A-5031-4AA7-A24E-B2B3A884FF9E}" srcOrd="0" destOrd="0" presId="urn:microsoft.com/office/officeart/2005/8/layout/hProcess7#1"/>
    <dgm:cxn modelId="{0A2353EC-9D51-4BAF-8423-B92FAB08AFF4}" type="presOf" srcId="{C381CE3C-E0E1-4E4B-B66B-B7F087C22273}" destId="{D8A95FEC-D2BB-4218-B470-181B2C421ABA}" srcOrd="0" destOrd="0" presId="urn:microsoft.com/office/officeart/2005/8/layout/hProcess7#1"/>
    <dgm:cxn modelId="{F8606DF8-D6AA-4A8E-A380-23DD21E2CEF2}" type="presOf" srcId="{F7DBB73C-0361-432A-A276-130026AB13E4}" destId="{F58CB24D-8E2C-4728-BDB8-0C8F2AEE28A5}" srcOrd="0" destOrd="0" presId="urn:microsoft.com/office/officeart/2005/8/layout/hProcess7#1"/>
    <dgm:cxn modelId="{4DD24956-31CD-46EA-8344-85BE6FE4CFE1}" type="presParOf" srcId="{2147614A-5031-4AA7-A24E-B2B3A884FF9E}" destId="{57273680-5A7A-44D7-844D-33FF4CC95A90}" srcOrd="0" destOrd="0" presId="urn:microsoft.com/office/officeart/2005/8/layout/hProcess7#1"/>
    <dgm:cxn modelId="{14197FF5-DB0E-4784-893F-7C319273FA15}" type="presParOf" srcId="{57273680-5A7A-44D7-844D-33FF4CC95A90}" destId="{D8A95FEC-D2BB-4218-B470-181B2C421ABA}" srcOrd="0" destOrd="0" presId="urn:microsoft.com/office/officeart/2005/8/layout/hProcess7#1"/>
    <dgm:cxn modelId="{17F8DAF5-7DB5-4759-91CF-ADE456F9BB77}" type="presParOf" srcId="{57273680-5A7A-44D7-844D-33FF4CC95A90}" destId="{3D062836-69A5-4832-AA98-574D77C7FCC8}" srcOrd="1" destOrd="0" presId="urn:microsoft.com/office/officeart/2005/8/layout/hProcess7#1"/>
    <dgm:cxn modelId="{F54026D1-0630-4C9C-805B-A7420D48A598}" type="presParOf" srcId="{2147614A-5031-4AA7-A24E-B2B3A884FF9E}" destId="{D2EFB208-B546-4904-86F6-B34BF19B642C}" srcOrd="1" destOrd="0" presId="urn:microsoft.com/office/officeart/2005/8/layout/hProcess7#1"/>
    <dgm:cxn modelId="{16AAC88E-2391-4DA0-9063-9A2707FD1E69}" type="presParOf" srcId="{2147614A-5031-4AA7-A24E-B2B3A884FF9E}" destId="{C7C7889B-3016-453B-B098-471552F2933D}" srcOrd="2" destOrd="0" presId="urn:microsoft.com/office/officeart/2005/8/layout/hProcess7#1"/>
    <dgm:cxn modelId="{5B9E716A-212E-4A42-8940-1FDF90DC2C7F}" type="presParOf" srcId="{C7C7889B-3016-453B-B098-471552F2933D}" destId="{AA731A47-0F92-4A10-936B-4E270D0135D6}" srcOrd="0" destOrd="0" presId="urn:microsoft.com/office/officeart/2005/8/layout/hProcess7#1"/>
    <dgm:cxn modelId="{E6831FD3-7F9A-4C4B-833D-408F3261CD3D}" type="presParOf" srcId="{C7C7889B-3016-453B-B098-471552F2933D}" destId="{5C3FFAD6-410A-4C3D-A695-6906942AC554}" srcOrd="1" destOrd="0" presId="urn:microsoft.com/office/officeart/2005/8/layout/hProcess7#1"/>
    <dgm:cxn modelId="{24BB3EBB-05E2-4AA2-9C96-7733B4E5951E}" type="presParOf" srcId="{C7C7889B-3016-453B-B098-471552F2933D}" destId="{1D93B90F-70DB-4320-AC67-9388D6DD6481}" srcOrd="2" destOrd="0" presId="urn:microsoft.com/office/officeart/2005/8/layout/hProcess7#1"/>
    <dgm:cxn modelId="{E53A3C8A-BDCC-471C-BCAF-0EF4F12A5A3D}" type="presParOf" srcId="{2147614A-5031-4AA7-A24E-B2B3A884FF9E}" destId="{E8701019-8B47-4E29-84F5-4F99A544784F}" srcOrd="3" destOrd="0" presId="urn:microsoft.com/office/officeart/2005/8/layout/hProcess7#1"/>
    <dgm:cxn modelId="{C59C00B6-E0FC-4751-92B8-0419CE934D02}" type="presParOf" srcId="{2147614A-5031-4AA7-A24E-B2B3A884FF9E}" destId="{D1F2B8C0-4A64-4715-B18A-6A68EE1EC775}" srcOrd="4" destOrd="0" presId="urn:microsoft.com/office/officeart/2005/8/layout/hProcess7#1"/>
    <dgm:cxn modelId="{2E879FC8-8602-416B-ABFF-D2A22BE0BC0D}" type="presParOf" srcId="{D1F2B8C0-4A64-4715-B18A-6A68EE1EC775}" destId="{F58CB24D-8E2C-4728-BDB8-0C8F2AEE28A5}" srcOrd="0" destOrd="0" presId="urn:microsoft.com/office/officeart/2005/8/layout/hProcess7#1"/>
    <dgm:cxn modelId="{37F1A309-2178-4E42-8FED-D6EC559A1BD8}" type="presParOf" srcId="{D1F2B8C0-4A64-4715-B18A-6A68EE1EC775}" destId="{B4FF3DDB-3788-49F8-8E25-9114F147B41E}" srcOrd="1" destOrd="0" presId="urn:microsoft.com/office/officeart/2005/8/layout/hProcess7#1"/>
    <dgm:cxn modelId="{821AC370-D144-4502-A4E0-0D09BC8390A6}" type="presParOf" srcId="{D1F2B8C0-4A64-4715-B18A-6A68EE1EC775}" destId="{F0B00186-6AC3-46E1-8ECC-4E5E0494537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E4428A-2178-489A-91ED-75AF6FBF09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755E6-2B05-47AA-A8D8-E4673F206F9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Боннського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договору 1952 р.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позбулася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окупаційного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статусу, а через два роки вступила до НАТО. ФРН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засновниць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попередник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Союзу). </a:t>
          </a:r>
          <a:endParaRPr lang="en-US" sz="2400" dirty="0"/>
        </a:p>
      </dgm:t>
    </dgm:pt>
    <dgm:pt modelId="{1E81D51C-C449-40E9-BBBD-5EAA75A2D744}" type="parTrans" cxnId="{AE9E370E-1151-4BD3-B4B3-468154F2BC7B}">
      <dgm:prSet/>
      <dgm:spPr/>
      <dgm:t>
        <a:bodyPr/>
        <a:lstStyle/>
        <a:p>
          <a:endParaRPr lang="en-US"/>
        </a:p>
      </dgm:t>
    </dgm:pt>
    <dgm:pt modelId="{0CB1498B-1932-4979-801A-05210EEC7C00}" type="sibTrans" cxnId="{AE9E370E-1151-4BD3-B4B3-468154F2BC7B}">
      <dgm:prSet/>
      <dgm:spPr/>
      <dgm:t>
        <a:bodyPr/>
        <a:lstStyle/>
        <a:p>
          <a:endParaRPr lang="en-US"/>
        </a:p>
      </dgm:t>
    </dgm:pt>
    <dgm:pt modelId="{EAC55C5D-89E3-4E3D-A938-842A6B827FE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трьох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підтримки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США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західних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держав ФРН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швидко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відбудувала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господарство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пережила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економічне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піднесення</a:t>
          </a:r>
          <a:endParaRPr lang="en-US" sz="2000" dirty="0"/>
        </a:p>
      </dgm:t>
    </dgm:pt>
    <dgm:pt modelId="{AEF28F6B-1FD1-4C20-9A5B-34A0E1797B35}" type="parTrans" cxnId="{63976B64-AB89-472A-B66B-91740CBE9699}">
      <dgm:prSet/>
      <dgm:spPr/>
      <dgm:t>
        <a:bodyPr/>
        <a:lstStyle/>
        <a:p>
          <a:endParaRPr lang="en-US"/>
        </a:p>
      </dgm:t>
    </dgm:pt>
    <dgm:pt modelId="{42C25446-C977-417B-951A-B4C4643315F5}" type="sibTrans" cxnId="{63976B64-AB89-472A-B66B-91740CBE9699}">
      <dgm:prSet/>
      <dgm:spPr/>
      <dgm:t>
        <a:bodyPr/>
        <a:lstStyle/>
        <a:p>
          <a:endParaRPr lang="en-US"/>
        </a:p>
      </dgm:t>
    </dgm:pt>
    <dgm:pt modelId="{1DC01A4A-5A74-49C3-97E4-B33AF469A02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Валовий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суспільний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1949 до 1962 р.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зріс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втричі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Номінальна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плата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збільшилася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140 %, а реальна —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на 90 %. </a:t>
          </a:r>
          <a:endParaRPr lang="en-US" sz="2000" dirty="0"/>
        </a:p>
      </dgm:t>
    </dgm:pt>
    <dgm:pt modelId="{6C979AA0-FDFC-4DA9-8E58-A25EB77F0A11}" type="parTrans" cxnId="{CE9B0C0E-3B63-4139-A609-C4E96C9BDE7F}">
      <dgm:prSet/>
      <dgm:spPr/>
      <dgm:t>
        <a:bodyPr/>
        <a:lstStyle/>
        <a:p>
          <a:endParaRPr lang="en-US"/>
        </a:p>
      </dgm:t>
    </dgm:pt>
    <dgm:pt modelId="{EEE5C55A-CF7E-4B91-9E0F-EB0DEF450572}" type="sibTrans" cxnId="{CE9B0C0E-3B63-4139-A609-C4E96C9BDE7F}">
      <dgm:prSet/>
      <dgm:spPr/>
      <dgm:t>
        <a:bodyPr/>
        <a:lstStyle/>
        <a:p>
          <a:endParaRPr lang="en-US"/>
        </a:p>
      </dgm:t>
    </dgm:pt>
    <dgm:pt modelId="{056A9F62-0434-4CC8-96E5-78851C206059}">
      <dgm:prSet/>
      <dgm:spPr>
        <a:solidFill>
          <a:schemeClr val="bg2"/>
        </a:solidFill>
      </dgm:spPr>
      <dgm:t>
        <a:bodyPr/>
        <a:lstStyle/>
        <a:p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Велику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відіграла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вдало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проведена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грошова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реформа.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рейхсмарки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були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скасовані</a:t>
          </a:r>
          <a:r>
            <a: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u="sng" dirty="0"/>
            <a:t> </a:t>
          </a:r>
          <a:endParaRPr lang="en-US" dirty="0"/>
        </a:p>
      </dgm:t>
    </dgm:pt>
    <dgm:pt modelId="{0D7AAACC-3F66-4FBA-B4F1-D7425D0690DE}" type="parTrans" cxnId="{C631B14C-ED85-40F3-B8C6-BC6C5F761C05}">
      <dgm:prSet/>
      <dgm:spPr/>
      <dgm:t>
        <a:bodyPr/>
        <a:lstStyle/>
        <a:p>
          <a:endParaRPr lang="en-US"/>
        </a:p>
      </dgm:t>
    </dgm:pt>
    <dgm:pt modelId="{648D1A34-B577-4AF5-9E3F-1312FB7A8B7F}" type="sibTrans" cxnId="{C631B14C-ED85-40F3-B8C6-BC6C5F761C05}">
      <dgm:prSet/>
      <dgm:spPr/>
      <dgm:t>
        <a:bodyPr/>
        <a:lstStyle/>
        <a:p>
          <a:endParaRPr lang="en-US"/>
        </a:p>
      </dgm:t>
    </dgm:pt>
    <dgm:pt modelId="{C4856E71-8DA6-4B93-9272-0658D4400832}" type="pres">
      <dgm:prSet presAssocID="{1DE4428A-2178-489A-91ED-75AF6FBF095D}" presName="diagram" presStyleCnt="0">
        <dgm:presLayoutVars>
          <dgm:dir/>
          <dgm:resizeHandles val="exact"/>
        </dgm:presLayoutVars>
      </dgm:prSet>
      <dgm:spPr/>
    </dgm:pt>
    <dgm:pt modelId="{A194412A-1849-45AE-A929-BD5F72C00045}" type="pres">
      <dgm:prSet presAssocID="{141755E6-2B05-47AA-A8D8-E4673F206F9C}" presName="node" presStyleLbl="node1" presStyleIdx="0" presStyleCnt="4" custScaleX="309044" custScaleY="637970" custLinFactNeighborX="-52698" custLinFactNeighborY="7184">
        <dgm:presLayoutVars>
          <dgm:bulletEnabled val="1"/>
        </dgm:presLayoutVars>
      </dgm:prSet>
      <dgm:spPr/>
    </dgm:pt>
    <dgm:pt modelId="{DC7D2AAF-075F-4B0A-A940-3DA9926CBC05}" type="pres">
      <dgm:prSet presAssocID="{0CB1498B-1932-4979-801A-05210EEC7C00}" presName="sibTrans" presStyleCnt="0"/>
      <dgm:spPr/>
    </dgm:pt>
    <dgm:pt modelId="{2114F75E-EC52-418E-AD09-9A37BF0332EF}" type="pres">
      <dgm:prSet presAssocID="{EAC55C5D-89E3-4E3D-A938-842A6B827FEC}" presName="node" presStyleLbl="node1" presStyleIdx="1" presStyleCnt="4" custScaleX="183128" custScaleY="495339" custLinFactNeighborX="-10085" custLinFactNeighborY="27048">
        <dgm:presLayoutVars>
          <dgm:bulletEnabled val="1"/>
        </dgm:presLayoutVars>
      </dgm:prSet>
      <dgm:spPr/>
    </dgm:pt>
    <dgm:pt modelId="{F52AA468-BC1B-412B-88AB-5C60F847BBED}" type="pres">
      <dgm:prSet presAssocID="{42C25446-C977-417B-951A-B4C4643315F5}" presName="sibTrans" presStyleCnt="0"/>
      <dgm:spPr/>
    </dgm:pt>
    <dgm:pt modelId="{5AD0191A-AF43-4E80-B4DF-AE325784CB20}" type="pres">
      <dgm:prSet presAssocID="{056A9F62-0434-4CC8-96E5-78851C206059}" presName="node" presStyleLbl="node1" presStyleIdx="2" presStyleCnt="4" custScaleX="198106" custScaleY="441243">
        <dgm:presLayoutVars>
          <dgm:bulletEnabled val="1"/>
        </dgm:presLayoutVars>
      </dgm:prSet>
      <dgm:spPr/>
    </dgm:pt>
    <dgm:pt modelId="{683B00BC-67B2-41C4-B18D-72ACF49DA8DA}" type="pres">
      <dgm:prSet presAssocID="{648D1A34-B577-4AF5-9E3F-1312FB7A8B7F}" presName="sibTrans" presStyleCnt="0"/>
      <dgm:spPr/>
    </dgm:pt>
    <dgm:pt modelId="{2CBFF8E1-715F-473C-9312-8A3215A62414}" type="pres">
      <dgm:prSet presAssocID="{1DC01A4A-5A74-49C3-97E4-B33AF469A027}" presName="node" presStyleLbl="node1" presStyleIdx="3" presStyleCnt="4" custScaleX="403146" custScaleY="287444" custLinFactX="29230" custLinFactNeighborX="100000" custLinFactNeighborY="-11524">
        <dgm:presLayoutVars>
          <dgm:bulletEnabled val="1"/>
        </dgm:presLayoutVars>
      </dgm:prSet>
      <dgm:spPr/>
    </dgm:pt>
  </dgm:ptLst>
  <dgm:cxnLst>
    <dgm:cxn modelId="{0549DE0A-9694-4DB3-B937-336E8366D0A9}" type="presOf" srcId="{1DC01A4A-5A74-49C3-97E4-B33AF469A027}" destId="{2CBFF8E1-715F-473C-9312-8A3215A62414}" srcOrd="0" destOrd="0" presId="urn:microsoft.com/office/officeart/2005/8/layout/default"/>
    <dgm:cxn modelId="{CE9B0C0E-3B63-4139-A609-C4E96C9BDE7F}" srcId="{1DE4428A-2178-489A-91ED-75AF6FBF095D}" destId="{1DC01A4A-5A74-49C3-97E4-B33AF469A027}" srcOrd="3" destOrd="0" parTransId="{6C979AA0-FDFC-4DA9-8E58-A25EB77F0A11}" sibTransId="{EEE5C55A-CF7E-4B91-9E0F-EB0DEF450572}"/>
    <dgm:cxn modelId="{AE9E370E-1151-4BD3-B4B3-468154F2BC7B}" srcId="{1DE4428A-2178-489A-91ED-75AF6FBF095D}" destId="{141755E6-2B05-47AA-A8D8-E4673F206F9C}" srcOrd="0" destOrd="0" parTransId="{1E81D51C-C449-40E9-BBBD-5EAA75A2D744}" sibTransId="{0CB1498B-1932-4979-801A-05210EEC7C00}"/>
    <dgm:cxn modelId="{51A3B931-595E-4A25-9FFE-D12275510203}" type="presOf" srcId="{141755E6-2B05-47AA-A8D8-E4673F206F9C}" destId="{A194412A-1849-45AE-A929-BD5F72C00045}" srcOrd="0" destOrd="0" presId="urn:microsoft.com/office/officeart/2005/8/layout/default"/>
    <dgm:cxn modelId="{945EB33F-582C-4097-A8AE-1E7386E47B0E}" type="presOf" srcId="{056A9F62-0434-4CC8-96E5-78851C206059}" destId="{5AD0191A-AF43-4E80-B4DF-AE325784CB20}" srcOrd="0" destOrd="0" presId="urn:microsoft.com/office/officeart/2005/8/layout/default"/>
    <dgm:cxn modelId="{BF0D545C-EB71-490C-8AB4-C9CCE995F60E}" type="presOf" srcId="{1DE4428A-2178-489A-91ED-75AF6FBF095D}" destId="{C4856E71-8DA6-4B93-9272-0658D4400832}" srcOrd="0" destOrd="0" presId="urn:microsoft.com/office/officeart/2005/8/layout/default"/>
    <dgm:cxn modelId="{63976B64-AB89-472A-B66B-91740CBE9699}" srcId="{1DE4428A-2178-489A-91ED-75AF6FBF095D}" destId="{EAC55C5D-89E3-4E3D-A938-842A6B827FEC}" srcOrd="1" destOrd="0" parTransId="{AEF28F6B-1FD1-4C20-9A5B-34A0E1797B35}" sibTransId="{42C25446-C977-417B-951A-B4C4643315F5}"/>
    <dgm:cxn modelId="{C631B14C-ED85-40F3-B8C6-BC6C5F761C05}" srcId="{1DE4428A-2178-489A-91ED-75AF6FBF095D}" destId="{056A9F62-0434-4CC8-96E5-78851C206059}" srcOrd="2" destOrd="0" parTransId="{0D7AAACC-3F66-4FBA-B4F1-D7425D0690DE}" sibTransId="{648D1A34-B577-4AF5-9E3F-1312FB7A8B7F}"/>
    <dgm:cxn modelId="{735F1EC3-656D-4D3B-B6DA-E84DD0A79380}" type="presOf" srcId="{EAC55C5D-89E3-4E3D-A938-842A6B827FEC}" destId="{2114F75E-EC52-418E-AD09-9A37BF0332EF}" srcOrd="0" destOrd="0" presId="urn:microsoft.com/office/officeart/2005/8/layout/default"/>
    <dgm:cxn modelId="{B7218953-88DA-43E7-9012-0038303CCA0C}" type="presParOf" srcId="{C4856E71-8DA6-4B93-9272-0658D4400832}" destId="{A194412A-1849-45AE-A929-BD5F72C00045}" srcOrd="0" destOrd="0" presId="urn:microsoft.com/office/officeart/2005/8/layout/default"/>
    <dgm:cxn modelId="{2B9BAE0A-95A8-4AF1-BA87-85FD76EF4C2C}" type="presParOf" srcId="{C4856E71-8DA6-4B93-9272-0658D4400832}" destId="{DC7D2AAF-075F-4B0A-A940-3DA9926CBC05}" srcOrd="1" destOrd="0" presId="urn:microsoft.com/office/officeart/2005/8/layout/default"/>
    <dgm:cxn modelId="{C7310B6B-C004-4AF5-9352-D988E9BF3FB2}" type="presParOf" srcId="{C4856E71-8DA6-4B93-9272-0658D4400832}" destId="{2114F75E-EC52-418E-AD09-9A37BF0332EF}" srcOrd="2" destOrd="0" presId="urn:microsoft.com/office/officeart/2005/8/layout/default"/>
    <dgm:cxn modelId="{B181EC56-17D8-4F79-8EA1-F8433FFD9212}" type="presParOf" srcId="{C4856E71-8DA6-4B93-9272-0658D4400832}" destId="{F52AA468-BC1B-412B-88AB-5C60F847BBED}" srcOrd="3" destOrd="0" presId="urn:microsoft.com/office/officeart/2005/8/layout/default"/>
    <dgm:cxn modelId="{6975DA26-BA4F-4EA9-B9A0-4951D3F82676}" type="presParOf" srcId="{C4856E71-8DA6-4B93-9272-0658D4400832}" destId="{5AD0191A-AF43-4E80-B4DF-AE325784CB20}" srcOrd="4" destOrd="0" presId="urn:microsoft.com/office/officeart/2005/8/layout/default"/>
    <dgm:cxn modelId="{0709F06E-5E31-4DED-9C11-706A942E0E7C}" type="presParOf" srcId="{C4856E71-8DA6-4B93-9272-0658D4400832}" destId="{683B00BC-67B2-41C4-B18D-72ACF49DA8DA}" srcOrd="5" destOrd="0" presId="urn:microsoft.com/office/officeart/2005/8/layout/default"/>
    <dgm:cxn modelId="{B8797C36-8BE0-49F2-98CF-5D9FA5BA13D9}" type="presParOf" srcId="{C4856E71-8DA6-4B93-9272-0658D4400832}" destId="{2CBFF8E1-715F-473C-9312-8A3215A6241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473EF7-7382-4F97-B48F-0D0A751801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F4261-45C6-4FCB-9B68-D68F7573BC1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досягнень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науки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техніки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автомобільній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промисловості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машинобудуванні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електроніці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2461C9-F831-4A1D-9B46-AF58D7085851}" type="parTrans" cxnId="{6C117691-163B-4960-A29B-31DF6972039E}">
      <dgm:prSet/>
      <dgm:spPr/>
      <dgm:t>
        <a:bodyPr/>
        <a:lstStyle/>
        <a:p>
          <a:endParaRPr lang="en-US"/>
        </a:p>
      </dgm:t>
    </dgm:pt>
    <dgm:pt modelId="{3BC93FFF-39F5-45B1-9559-C992655908BA}" type="sibTrans" cxnId="{6C117691-163B-4960-A29B-31DF6972039E}">
      <dgm:prSet/>
      <dgm:spPr/>
      <dgm:t>
        <a:bodyPr/>
        <a:lstStyle/>
        <a:p>
          <a:endParaRPr lang="en-US"/>
        </a:p>
      </dgm:t>
    </dgm:pt>
    <dgm:pt modelId="{8A06A4F7-4BF3-4B08-BFD0-DCBF5842B768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Важливу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відіграли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державні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субсидії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надавали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прибутковим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галузям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пільгове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B2BC88-AC05-43A1-B152-28CC45340631}" type="parTrans" cxnId="{141BC156-A0B2-49DA-99DA-1539899FE23E}">
      <dgm:prSet/>
      <dgm:spPr/>
      <dgm:t>
        <a:bodyPr/>
        <a:lstStyle/>
        <a:p>
          <a:endParaRPr lang="en-US"/>
        </a:p>
      </dgm:t>
    </dgm:pt>
    <dgm:pt modelId="{C765981C-925B-4E8D-8B78-B6CB06628E0A}" type="sibTrans" cxnId="{141BC156-A0B2-49DA-99DA-1539899FE23E}">
      <dgm:prSet/>
      <dgm:spPr/>
      <dgm:t>
        <a:bodyPr/>
        <a:lstStyle/>
        <a:p>
          <a:endParaRPr lang="en-US"/>
        </a:p>
      </dgm:t>
    </dgm:pt>
    <dgm:pt modelId="{DA28F0EC-5EE5-4DE2-88F3-E1F56455BD3A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італійських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компаній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міжнародний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ринок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масовий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туризм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забезпечили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приплив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вкладали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400" u="sng" dirty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4E480AD-077A-418B-8FAF-E84DFC873ADB}" type="parTrans" cxnId="{206B757C-6ED4-412B-AC62-DCFFEC9ADC90}">
      <dgm:prSet/>
      <dgm:spPr/>
      <dgm:t>
        <a:bodyPr/>
        <a:lstStyle/>
        <a:p>
          <a:endParaRPr lang="en-US"/>
        </a:p>
      </dgm:t>
    </dgm:pt>
    <dgm:pt modelId="{D21A7BD7-94F0-43F4-A5F8-E3ABC544BB60}" type="sibTrans" cxnId="{206B757C-6ED4-412B-AC62-DCFFEC9ADC90}">
      <dgm:prSet/>
      <dgm:spPr/>
      <dgm:t>
        <a:bodyPr/>
        <a:lstStyle/>
        <a:p>
          <a:endParaRPr lang="en-US"/>
        </a:p>
      </dgm:t>
    </dgm:pt>
    <dgm:pt modelId="{2BF04AC1-0D09-4984-A2E0-B1B6DCCA9216}">
      <dgm:prSet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два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десятиліття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Італії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економічних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показниках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індустріально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розвинених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зросла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півтора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раза, а за темпами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випереджала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індустріальні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країни, за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Японії</a:t>
          </a:r>
          <a:r>
            <a:rPr lang="ru-RU" sz="20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0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897C77-E0A7-44E6-91ED-932234397B02}" type="parTrans" cxnId="{4C84A692-9101-4BD9-B53C-BCFF7CBC8965}">
      <dgm:prSet/>
      <dgm:spPr/>
      <dgm:t>
        <a:bodyPr/>
        <a:lstStyle/>
        <a:p>
          <a:endParaRPr lang="en-US"/>
        </a:p>
      </dgm:t>
    </dgm:pt>
    <dgm:pt modelId="{1451FDCB-3F7C-4852-96AF-B41C4B7D2009}" type="sibTrans" cxnId="{4C84A692-9101-4BD9-B53C-BCFF7CBC8965}">
      <dgm:prSet/>
      <dgm:spPr/>
      <dgm:t>
        <a:bodyPr/>
        <a:lstStyle/>
        <a:p>
          <a:endParaRPr lang="en-US"/>
        </a:p>
      </dgm:t>
    </dgm:pt>
    <dgm:pt modelId="{1FE7B539-A658-4FFE-B5E6-A339DC1D3ED1}">
      <dgm:prSet custT="1"/>
      <dgm:spPr>
        <a:solidFill>
          <a:schemeClr val="bg1"/>
        </a:solidFill>
      </dgm:spPr>
      <dgm:t>
        <a:bodyPr/>
        <a:lstStyle/>
        <a:p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Щорічному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приросту промислового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сприяв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приплив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іноземного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ru-RU" sz="2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E3F0DE-F266-4942-B902-B064E31B3CA9}" type="parTrans" cxnId="{9A822A12-DA16-4058-A5AA-8DB316DCB2B5}">
      <dgm:prSet/>
      <dgm:spPr/>
      <dgm:t>
        <a:bodyPr/>
        <a:lstStyle/>
        <a:p>
          <a:endParaRPr lang="en-US"/>
        </a:p>
      </dgm:t>
    </dgm:pt>
    <dgm:pt modelId="{5A3C27D2-C435-4D9C-8719-EBD5491530FD}" type="sibTrans" cxnId="{9A822A12-DA16-4058-A5AA-8DB316DCB2B5}">
      <dgm:prSet/>
      <dgm:spPr/>
      <dgm:t>
        <a:bodyPr/>
        <a:lstStyle/>
        <a:p>
          <a:endParaRPr lang="en-US"/>
        </a:p>
      </dgm:t>
    </dgm:pt>
    <dgm:pt modelId="{2745B003-3C70-476A-826C-946BE25DE8B0}" type="pres">
      <dgm:prSet presAssocID="{FE473EF7-7382-4F97-B48F-0D0A751801D2}" presName="diagram" presStyleCnt="0">
        <dgm:presLayoutVars>
          <dgm:dir/>
          <dgm:resizeHandles val="exact"/>
        </dgm:presLayoutVars>
      </dgm:prSet>
      <dgm:spPr/>
    </dgm:pt>
    <dgm:pt modelId="{D9EA77CA-5A28-42BD-9DAC-B7D690712F9E}" type="pres">
      <dgm:prSet presAssocID="{2BF04AC1-0D09-4984-A2E0-B1B6DCCA9216}" presName="node" presStyleLbl="node1" presStyleIdx="0" presStyleCnt="5" custScaleX="159720" custScaleY="200345">
        <dgm:presLayoutVars>
          <dgm:bulletEnabled val="1"/>
        </dgm:presLayoutVars>
      </dgm:prSet>
      <dgm:spPr/>
    </dgm:pt>
    <dgm:pt modelId="{560CC867-8BA6-40E4-B5C6-064549574172}" type="pres">
      <dgm:prSet presAssocID="{1451FDCB-3F7C-4852-96AF-B41C4B7D2009}" presName="sibTrans" presStyleCnt="0"/>
      <dgm:spPr/>
    </dgm:pt>
    <dgm:pt modelId="{6CC0D06D-BBDB-4EF4-901C-416C756BBEBB}" type="pres">
      <dgm:prSet presAssocID="{1FE7B539-A658-4FFE-B5E6-A339DC1D3ED1}" presName="node" presStyleLbl="node1" presStyleIdx="1" presStyleCnt="5" custScaleY="169603">
        <dgm:presLayoutVars>
          <dgm:bulletEnabled val="1"/>
        </dgm:presLayoutVars>
      </dgm:prSet>
      <dgm:spPr/>
    </dgm:pt>
    <dgm:pt modelId="{1FB9EB43-1F2D-4216-B1EB-07339AE34017}" type="pres">
      <dgm:prSet presAssocID="{5A3C27D2-C435-4D9C-8719-EBD5491530FD}" presName="sibTrans" presStyleCnt="0"/>
      <dgm:spPr/>
    </dgm:pt>
    <dgm:pt modelId="{4962630C-7445-45BF-A87A-F9E7FB68E831}" type="pres">
      <dgm:prSet presAssocID="{115F4261-45C6-4FCB-9B68-D68F7573BC1F}" presName="node" presStyleLbl="node1" presStyleIdx="2" presStyleCnt="5" custScaleY="191777">
        <dgm:presLayoutVars>
          <dgm:bulletEnabled val="1"/>
        </dgm:presLayoutVars>
      </dgm:prSet>
      <dgm:spPr/>
    </dgm:pt>
    <dgm:pt modelId="{F0A61A1F-3A2F-48CD-A9E1-0A554B9CFF77}" type="pres">
      <dgm:prSet presAssocID="{3BC93FFF-39F5-45B1-9559-C992655908BA}" presName="sibTrans" presStyleCnt="0"/>
      <dgm:spPr/>
    </dgm:pt>
    <dgm:pt modelId="{7F7DBE58-B079-40EA-8968-F841B675E36A}" type="pres">
      <dgm:prSet presAssocID="{8A06A4F7-4BF3-4B08-BFD0-DCBF5842B768}" presName="node" presStyleLbl="node1" presStyleIdx="3" presStyleCnt="5" custScaleX="140913" custScaleY="216940">
        <dgm:presLayoutVars>
          <dgm:bulletEnabled val="1"/>
        </dgm:presLayoutVars>
      </dgm:prSet>
      <dgm:spPr/>
    </dgm:pt>
    <dgm:pt modelId="{A74EA9B2-30ED-4042-97C9-FC3EE6E20445}" type="pres">
      <dgm:prSet presAssocID="{C765981C-925B-4E8D-8B78-B6CB06628E0A}" presName="sibTrans" presStyleCnt="0"/>
      <dgm:spPr/>
    </dgm:pt>
    <dgm:pt modelId="{76E53806-B834-48E1-9C8B-5C3B4B184DD9}" type="pres">
      <dgm:prSet presAssocID="{DA28F0EC-5EE5-4DE2-88F3-E1F56455BD3A}" presName="node" presStyleLbl="node1" presStyleIdx="4" presStyleCnt="5" custScaleX="159476" custScaleY="216910" custLinFactNeighborX="19293" custLinFactNeighborY="-12206">
        <dgm:presLayoutVars>
          <dgm:bulletEnabled val="1"/>
        </dgm:presLayoutVars>
      </dgm:prSet>
      <dgm:spPr/>
    </dgm:pt>
  </dgm:ptLst>
  <dgm:cxnLst>
    <dgm:cxn modelId="{9A822A12-DA16-4058-A5AA-8DB316DCB2B5}" srcId="{FE473EF7-7382-4F97-B48F-0D0A751801D2}" destId="{1FE7B539-A658-4FFE-B5E6-A339DC1D3ED1}" srcOrd="1" destOrd="0" parTransId="{50E3F0DE-F266-4942-B902-B064E31B3CA9}" sibTransId="{5A3C27D2-C435-4D9C-8719-EBD5491530FD}"/>
    <dgm:cxn modelId="{2738FC45-7FE7-4F44-855F-5D5141E9A88F}" type="presOf" srcId="{DA28F0EC-5EE5-4DE2-88F3-E1F56455BD3A}" destId="{76E53806-B834-48E1-9C8B-5C3B4B184DD9}" srcOrd="0" destOrd="0" presId="urn:microsoft.com/office/officeart/2005/8/layout/default"/>
    <dgm:cxn modelId="{12113967-7FEC-44AB-BDA0-57AF9BCFA927}" type="presOf" srcId="{2BF04AC1-0D09-4984-A2E0-B1B6DCCA9216}" destId="{D9EA77CA-5A28-42BD-9DAC-B7D690712F9E}" srcOrd="0" destOrd="0" presId="urn:microsoft.com/office/officeart/2005/8/layout/default"/>
    <dgm:cxn modelId="{141BC156-A0B2-49DA-99DA-1539899FE23E}" srcId="{FE473EF7-7382-4F97-B48F-0D0A751801D2}" destId="{8A06A4F7-4BF3-4B08-BFD0-DCBF5842B768}" srcOrd="3" destOrd="0" parTransId="{68B2BC88-AC05-43A1-B152-28CC45340631}" sibTransId="{C765981C-925B-4E8D-8B78-B6CB06628E0A}"/>
    <dgm:cxn modelId="{206B757C-6ED4-412B-AC62-DCFFEC9ADC90}" srcId="{FE473EF7-7382-4F97-B48F-0D0A751801D2}" destId="{DA28F0EC-5EE5-4DE2-88F3-E1F56455BD3A}" srcOrd="4" destOrd="0" parTransId="{74E480AD-077A-418B-8FAF-E84DFC873ADB}" sibTransId="{D21A7BD7-94F0-43F4-A5F8-E3ABC544BB60}"/>
    <dgm:cxn modelId="{74B33A80-D5F5-469C-BAF7-CCC99F4D7331}" type="presOf" srcId="{115F4261-45C6-4FCB-9B68-D68F7573BC1F}" destId="{4962630C-7445-45BF-A87A-F9E7FB68E831}" srcOrd="0" destOrd="0" presId="urn:microsoft.com/office/officeart/2005/8/layout/default"/>
    <dgm:cxn modelId="{6C117691-163B-4960-A29B-31DF6972039E}" srcId="{FE473EF7-7382-4F97-B48F-0D0A751801D2}" destId="{115F4261-45C6-4FCB-9B68-D68F7573BC1F}" srcOrd="2" destOrd="0" parTransId="{6F2461C9-F831-4A1D-9B46-AF58D7085851}" sibTransId="{3BC93FFF-39F5-45B1-9559-C992655908BA}"/>
    <dgm:cxn modelId="{4C84A692-9101-4BD9-B53C-BCFF7CBC8965}" srcId="{FE473EF7-7382-4F97-B48F-0D0A751801D2}" destId="{2BF04AC1-0D09-4984-A2E0-B1B6DCCA9216}" srcOrd="0" destOrd="0" parTransId="{63897C77-E0A7-44E6-91ED-932234397B02}" sibTransId="{1451FDCB-3F7C-4852-96AF-B41C4B7D2009}"/>
    <dgm:cxn modelId="{9F9A589F-0995-4695-8945-7D916A746087}" type="presOf" srcId="{FE473EF7-7382-4F97-B48F-0D0A751801D2}" destId="{2745B003-3C70-476A-826C-946BE25DE8B0}" srcOrd="0" destOrd="0" presId="urn:microsoft.com/office/officeart/2005/8/layout/default"/>
    <dgm:cxn modelId="{7A40ABA3-B5BF-49A8-83F6-6501BE488A13}" type="presOf" srcId="{1FE7B539-A658-4FFE-B5E6-A339DC1D3ED1}" destId="{6CC0D06D-BBDB-4EF4-901C-416C756BBEBB}" srcOrd="0" destOrd="0" presId="urn:microsoft.com/office/officeart/2005/8/layout/default"/>
    <dgm:cxn modelId="{BFC3ACF4-2BD5-4B79-BCFD-2CD7BF8B6002}" type="presOf" srcId="{8A06A4F7-4BF3-4B08-BFD0-DCBF5842B768}" destId="{7F7DBE58-B079-40EA-8968-F841B675E36A}" srcOrd="0" destOrd="0" presId="urn:microsoft.com/office/officeart/2005/8/layout/default"/>
    <dgm:cxn modelId="{770CA499-EBDD-419E-AA8F-58F458F2888B}" type="presParOf" srcId="{2745B003-3C70-476A-826C-946BE25DE8B0}" destId="{D9EA77CA-5A28-42BD-9DAC-B7D690712F9E}" srcOrd="0" destOrd="0" presId="urn:microsoft.com/office/officeart/2005/8/layout/default"/>
    <dgm:cxn modelId="{79713BEA-A516-428B-949C-777F4439B69B}" type="presParOf" srcId="{2745B003-3C70-476A-826C-946BE25DE8B0}" destId="{560CC867-8BA6-40E4-B5C6-064549574172}" srcOrd="1" destOrd="0" presId="urn:microsoft.com/office/officeart/2005/8/layout/default"/>
    <dgm:cxn modelId="{46B80A5C-CDB9-4B9A-99B0-0F59B8364A09}" type="presParOf" srcId="{2745B003-3C70-476A-826C-946BE25DE8B0}" destId="{6CC0D06D-BBDB-4EF4-901C-416C756BBEBB}" srcOrd="2" destOrd="0" presId="urn:microsoft.com/office/officeart/2005/8/layout/default"/>
    <dgm:cxn modelId="{3164B528-CE6B-4FA3-9A74-D0571D1FD4C1}" type="presParOf" srcId="{2745B003-3C70-476A-826C-946BE25DE8B0}" destId="{1FB9EB43-1F2D-4216-B1EB-07339AE34017}" srcOrd="3" destOrd="0" presId="urn:microsoft.com/office/officeart/2005/8/layout/default"/>
    <dgm:cxn modelId="{C4B232CF-EB06-43B4-85BB-E94BB859053D}" type="presParOf" srcId="{2745B003-3C70-476A-826C-946BE25DE8B0}" destId="{4962630C-7445-45BF-A87A-F9E7FB68E831}" srcOrd="4" destOrd="0" presId="urn:microsoft.com/office/officeart/2005/8/layout/default"/>
    <dgm:cxn modelId="{45CF3969-C7A3-462E-95E8-50AFA55A00AD}" type="presParOf" srcId="{2745B003-3C70-476A-826C-946BE25DE8B0}" destId="{F0A61A1F-3A2F-48CD-A9E1-0A554B9CFF77}" srcOrd="5" destOrd="0" presId="urn:microsoft.com/office/officeart/2005/8/layout/default"/>
    <dgm:cxn modelId="{9CA3428E-BDA2-4A63-B312-C147FAFD8566}" type="presParOf" srcId="{2745B003-3C70-476A-826C-946BE25DE8B0}" destId="{7F7DBE58-B079-40EA-8968-F841B675E36A}" srcOrd="6" destOrd="0" presId="urn:microsoft.com/office/officeart/2005/8/layout/default"/>
    <dgm:cxn modelId="{A8739220-F9D1-4C01-B932-F84A72A6D827}" type="presParOf" srcId="{2745B003-3C70-476A-826C-946BE25DE8B0}" destId="{A74EA9B2-30ED-4042-97C9-FC3EE6E20445}" srcOrd="7" destOrd="0" presId="urn:microsoft.com/office/officeart/2005/8/layout/default"/>
    <dgm:cxn modelId="{6999642E-E348-4319-B05C-4F7A6776A436}" type="presParOf" srcId="{2745B003-3C70-476A-826C-946BE25DE8B0}" destId="{76E53806-B834-48E1-9C8B-5C3B4B184D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6467E-B443-4380-B94A-841C423D3EC4}" type="doc">
      <dgm:prSet loTypeId="urn:microsoft.com/office/officeart/2005/8/layout/hProcess7#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AC525-956F-44C5-8CB9-5087064A651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146890-9356-4BA1-B69E-0D5F6414A122}" type="parTrans" cxnId="{CEF04200-B93F-4E0F-B8ED-8C85CC13859E}">
      <dgm:prSet/>
      <dgm:spPr/>
      <dgm:t>
        <a:bodyPr/>
        <a:lstStyle/>
        <a:p>
          <a:endParaRPr lang="en-US"/>
        </a:p>
      </dgm:t>
    </dgm:pt>
    <dgm:pt modelId="{6B39FFEE-D887-4306-8932-04D52AEEE822}" type="sibTrans" cxnId="{CEF04200-B93F-4E0F-B8ED-8C85CC13859E}">
      <dgm:prSet/>
      <dgm:spPr/>
      <dgm:t>
        <a:bodyPr/>
        <a:lstStyle/>
        <a:p>
          <a:endParaRPr lang="en-US"/>
        </a:p>
      </dgm:t>
    </dgm:pt>
    <dgm:pt modelId="{0AAF0D12-6277-4CC5-8C9F-37588552D399}">
      <dgm:prSet phldrT="[Текст]" phldr="1"/>
      <dgm:spPr/>
      <dgm:t>
        <a:bodyPr/>
        <a:lstStyle/>
        <a:p>
          <a:endParaRPr lang="en-US" dirty="0"/>
        </a:p>
      </dgm:t>
    </dgm:pt>
    <dgm:pt modelId="{F67D7C4F-DEAF-4348-B09A-223E6E5BEE87}" type="parTrans" cxnId="{1543D56A-B590-43C7-B21E-46DF567DB5E1}">
      <dgm:prSet/>
      <dgm:spPr/>
      <dgm:t>
        <a:bodyPr/>
        <a:lstStyle/>
        <a:p>
          <a:endParaRPr lang="en-US"/>
        </a:p>
      </dgm:t>
    </dgm:pt>
    <dgm:pt modelId="{E44933EC-52F3-4688-B1F3-46E5E42C92DC}" type="sibTrans" cxnId="{1543D56A-B590-43C7-B21E-46DF567DB5E1}">
      <dgm:prSet/>
      <dgm:spPr/>
      <dgm:t>
        <a:bodyPr/>
        <a:lstStyle/>
        <a:p>
          <a:endParaRPr lang="en-US"/>
        </a:p>
      </dgm:t>
    </dgm:pt>
    <dgm:pt modelId="{B7C4DD68-137B-4072-9F12-CDBFB7709A9B}">
      <dgm:prSet phldrT="[Текст]" phldr="1"/>
      <dgm:spPr/>
      <dgm:t>
        <a:bodyPr/>
        <a:lstStyle/>
        <a:p>
          <a:endParaRPr lang="en-US" dirty="0"/>
        </a:p>
      </dgm:t>
    </dgm:pt>
    <dgm:pt modelId="{802FB678-C3AB-4B47-91E9-2D4E58300CA4}" type="parTrans" cxnId="{1B9CA01A-5F8C-46ED-B711-D8DA7F2D873B}">
      <dgm:prSet/>
      <dgm:spPr/>
      <dgm:t>
        <a:bodyPr/>
        <a:lstStyle/>
        <a:p>
          <a:endParaRPr lang="en-US"/>
        </a:p>
      </dgm:t>
    </dgm:pt>
    <dgm:pt modelId="{D0BA667C-21B6-4A3B-AFC4-BBFBCF206BEF}" type="sibTrans" cxnId="{1B9CA01A-5F8C-46ED-B711-D8DA7F2D873B}">
      <dgm:prSet/>
      <dgm:spPr/>
      <dgm:t>
        <a:bodyPr/>
        <a:lstStyle/>
        <a:p>
          <a:endParaRPr lang="en-US"/>
        </a:p>
      </dgm:t>
    </dgm:pt>
    <dgm:pt modelId="{B5D10073-4BC3-45C0-BE7F-ED17855C49D7}">
      <dgm:prSet phldrT="[Текст]"/>
      <dgm:spPr/>
      <dgm:t>
        <a:bodyPr/>
        <a:lstStyle/>
        <a:p>
          <a:r>
            <a:rPr lang="ru-RU" b="1" i="1" u="none" dirty="0">
              <a:latin typeface="Times New Roman" pitchFamily="18" charset="0"/>
              <a:cs typeface="Times New Roman" pitchFamily="18" charset="0"/>
            </a:rPr>
            <a:t>Маргарет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Тетчер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(1925-2013) —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прем'єр-міністр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Великої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(1979-1990).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Вивчала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право в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Лондоні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займалася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адвокатською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практикою. В урядах,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сформованих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консервативною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партією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обіймала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посади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міністра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пенсійного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й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міністра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і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науки. За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незламність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отримала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прізвисько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залізна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latin typeface="Times New Roman" pitchFamily="18" charset="0"/>
              <a:cs typeface="Times New Roman" pitchFamily="18" charset="0"/>
            </a:rPr>
            <a:t>леді</a:t>
          </a:r>
          <a:r>
            <a:rPr lang="ru-RU" b="1" i="1" u="none" dirty="0">
              <a:latin typeface="Times New Roman" pitchFamily="18" charset="0"/>
              <a:cs typeface="Times New Roman" pitchFamily="18" charset="0"/>
            </a:rPr>
            <a:t>».</a:t>
          </a:r>
          <a:endParaRPr lang="en-US" b="1" u="none" dirty="0">
            <a:latin typeface="Times New Roman" pitchFamily="18" charset="0"/>
            <a:cs typeface="Times New Roman" pitchFamily="18" charset="0"/>
          </a:endParaRPr>
        </a:p>
      </dgm:t>
    </dgm:pt>
    <dgm:pt modelId="{82F4BD09-0D1D-4DDB-84A6-B9363B495315}" type="parTrans" cxnId="{F08B7F75-F585-44A3-88E8-E75635BC5783}">
      <dgm:prSet/>
      <dgm:spPr/>
      <dgm:t>
        <a:bodyPr/>
        <a:lstStyle/>
        <a:p>
          <a:endParaRPr lang="en-US"/>
        </a:p>
      </dgm:t>
    </dgm:pt>
    <dgm:pt modelId="{249160CB-DEE4-40FC-B538-FCBBE9424AB7}" type="sibTrans" cxnId="{F08B7F75-F585-44A3-88E8-E75635BC5783}">
      <dgm:prSet/>
      <dgm:spPr/>
      <dgm:t>
        <a:bodyPr/>
        <a:lstStyle/>
        <a:p>
          <a:endParaRPr lang="en-US"/>
        </a:p>
      </dgm:t>
    </dgm:pt>
    <dgm:pt modelId="{4470101E-96DD-4655-A131-5BBA2E8BBEEC}" type="pres">
      <dgm:prSet presAssocID="{7C36467E-B443-4380-B94A-841C423D3EC4}" presName="Name0" presStyleCnt="0">
        <dgm:presLayoutVars>
          <dgm:dir/>
          <dgm:animLvl val="lvl"/>
          <dgm:resizeHandles val="exact"/>
        </dgm:presLayoutVars>
      </dgm:prSet>
      <dgm:spPr/>
    </dgm:pt>
    <dgm:pt modelId="{4856CB39-EB6B-405F-8B2A-20659DCA6820}" type="pres">
      <dgm:prSet presAssocID="{67CAC525-956F-44C5-8CB9-5087064A6513}" presName="compositeNode" presStyleCnt="0">
        <dgm:presLayoutVars>
          <dgm:bulletEnabled val="1"/>
        </dgm:presLayoutVars>
      </dgm:prSet>
      <dgm:spPr/>
    </dgm:pt>
    <dgm:pt modelId="{83203C44-D794-410E-95F4-0EAB9A311FD3}" type="pres">
      <dgm:prSet presAssocID="{67CAC525-956F-44C5-8CB9-5087064A6513}" presName="bgRect" presStyleLbl="node1" presStyleIdx="0" presStyleCnt="2" custScaleX="68578" custScaleY="64907"/>
      <dgm:spPr/>
    </dgm:pt>
    <dgm:pt modelId="{D8B99FB3-C4B9-4934-B439-35D0B5E4726B}" type="pres">
      <dgm:prSet presAssocID="{67CAC525-956F-44C5-8CB9-5087064A6513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E918F1BC-29E7-404C-B33A-A2BD597572E7}" type="pres">
      <dgm:prSet presAssocID="{67CAC525-956F-44C5-8CB9-5087064A6513}" presName="childNode" presStyleLbl="node1" presStyleIdx="0" presStyleCnt="2">
        <dgm:presLayoutVars>
          <dgm:bulletEnabled val="1"/>
        </dgm:presLayoutVars>
      </dgm:prSet>
      <dgm:spPr/>
    </dgm:pt>
    <dgm:pt modelId="{9DFBF0C2-18E3-4F41-87B9-DC6BD3169CD1}" type="pres">
      <dgm:prSet presAssocID="{6B39FFEE-D887-4306-8932-04D52AEEE822}" presName="hSp" presStyleCnt="0"/>
      <dgm:spPr/>
    </dgm:pt>
    <dgm:pt modelId="{2EEA3B4D-417A-4339-849B-116A33CD7FE5}" type="pres">
      <dgm:prSet presAssocID="{6B39FFEE-D887-4306-8932-04D52AEEE822}" presName="vProcSp" presStyleCnt="0"/>
      <dgm:spPr/>
    </dgm:pt>
    <dgm:pt modelId="{E219FAC1-225B-4A07-BC4B-993D2B265D5F}" type="pres">
      <dgm:prSet presAssocID="{6B39FFEE-D887-4306-8932-04D52AEEE822}" presName="vSp1" presStyleCnt="0"/>
      <dgm:spPr/>
    </dgm:pt>
    <dgm:pt modelId="{018532CC-1680-46FD-9F38-A57E03774F57}" type="pres">
      <dgm:prSet presAssocID="{6B39FFEE-D887-4306-8932-04D52AEEE822}" presName="simulatedConn" presStyleLbl="solidFgAcc1" presStyleIdx="0" presStyleCnt="1"/>
      <dgm:spPr>
        <a:solidFill>
          <a:srgbClr val="FF0000"/>
        </a:solidFill>
      </dgm:spPr>
    </dgm:pt>
    <dgm:pt modelId="{5BDAE13E-334C-4EBF-A13F-003C33E463A3}" type="pres">
      <dgm:prSet presAssocID="{6B39FFEE-D887-4306-8932-04D52AEEE822}" presName="vSp2" presStyleCnt="0"/>
      <dgm:spPr/>
    </dgm:pt>
    <dgm:pt modelId="{C8B98160-FA9D-4399-81C7-8690387DF969}" type="pres">
      <dgm:prSet presAssocID="{6B39FFEE-D887-4306-8932-04D52AEEE822}" presName="sibTrans" presStyleCnt="0"/>
      <dgm:spPr/>
    </dgm:pt>
    <dgm:pt modelId="{41777233-639F-43F0-B5CC-A9A09425876E}" type="pres">
      <dgm:prSet presAssocID="{B7C4DD68-137B-4072-9F12-CDBFB7709A9B}" presName="compositeNode" presStyleCnt="0">
        <dgm:presLayoutVars>
          <dgm:bulletEnabled val="1"/>
        </dgm:presLayoutVars>
      </dgm:prSet>
      <dgm:spPr/>
    </dgm:pt>
    <dgm:pt modelId="{9EAA2ABA-1C88-4EFA-95F5-FF0554989AB3}" type="pres">
      <dgm:prSet presAssocID="{B7C4DD68-137B-4072-9F12-CDBFB7709A9B}" presName="bgRect" presStyleLbl="node1" presStyleIdx="1" presStyleCnt="2"/>
      <dgm:spPr/>
    </dgm:pt>
    <dgm:pt modelId="{FB5966A9-F8D5-48D8-9E76-7CAEFA0BF4C1}" type="pres">
      <dgm:prSet presAssocID="{B7C4DD68-137B-4072-9F12-CDBFB7709A9B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87BA2029-94B5-4B57-82CC-CD481B938633}" type="pres">
      <dgm:prSet presAssocID="{B7C4DD68-137B-4072-9F12-CDBFB7709A9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EF04200-B93F-4E0F-B8ED-8C85CC13859E}" srcId="{7C36467E-B443-4380-B94A-841C423D3EC4}" destId="{67CAC525-956F-44C5-8CB9-5087064A6513}" srcOrd="0" destOrd="0" parTransId="{1C146890-9356-4BA1-B69E-0D5F6414A122}" sibTransId="{6B39FFEE-D887-4306-8932-04D52AEEE822}"/>
    <dgm:cxn modelId="{1B9CA01A-5F8C-46ED-B711-D8DA7F2D873B}" srcId="{7C36467E-B443-4380-B94A-841C423D3EC4}" destId="{B7C4DD68-137B-4072-9F12-CDBFB7709A9B}" srcOrd="1" destOrd="0" parTransId="{802FB678-C3AB-4B47-91E9-2D4E58300CA4}" sibTransId="{D0BA667C-21B6-4A3B-AFC4-BBFBCF206BEF}"/>
    <dgm:cxn modelId="{457D313F-AF7C-4FB9-B817-1179B8257374}" type="presOf" srcId="{67CAC525-956F-44C5-8CB9-5087064A6513}" destId="{83203C44-D794-410E-95F4-0EAB9A311FD3}" srcOrd="0" destOrd="0" presId="urn:microsoft.com/office/officeart/2005/8/layout/hProcess7#2"/>
    <dgm:cxn modelId="{1543D56A-B590-43C7-B21E-46DF567DB5E1}" srcId="{67CAC525-956F-44C5-8CB9-5087064A6513}" destId="{0AAF0D12-6277-4CC5-8C9F-37588552D399}" srcOrd="0" destOrd="0" parTransId="{F67D7C4F-DEAF-4348-B09A-223E6E5BEE87}" sibTransId="{E44933EC-52F3-4688-B1F3-46E5E42C92DC}"/>
    <dgm:cxn modelId="{F08B7F75-F585-44A3-88E8-E75635BC5783}" srcId="{B7C4DD68-137B-4072-9F12-CDBFB7709A9B}" destId="{B5D10073-4BC3-45C0-BE7F-ED17855C49D7}" srcOrd="0" destOrd="0" parTransId="{82F4BD09-0D1D-4DDB-84A6-B9363B495315}" sibTransId="{249160CB-DEE4-40FC-B538-FCBBE9424AB7}"/>
    <dgm:cxn modelId="{35087083-4A78-46EA-9B85-C4A1483200B7}" type="presOf" srcId="{B5D10073-4BC3-45C0-BE7F-ED17855C49D7}" destId="{87BA2029-94B5-4B57-82CC-CD481B938633}" srcOrd="0" destOrd="0" presId="urn:microsoft.com/office/officeart/2005/8/layout/hProcess7#2"/>
    <dgm:cxn modelId="{C4B6EC8B-C0A4-4165-8FEB-8C02600BE166}" type="presOf" srcId="{7C36467E-B443-4380-B94A-841C423D3EC4}" destId="{4470101E-96DD-4655-A131-5BBA2E8BBEEC}" srcOrd="0" destOrd="0" presId="urn:microsoft.com/office/officeart/2005/8/layout/hProcess7#2"/>
    <dgm:cxn modelId="{2A6BFFBB-2747-4D8C-96AD-F4811D4B5F25}" type="presOf" srcId="{B7C4DD68-137B-4072-9F12-CDBFB7709A9B}" destId="{FB5966A9-F8D5-48D8-9E76-7CAEFA0BF4C1}" srcOrd="1" destOrd="0" presId="urn:microsoft.com/office/officeart/2005/8/layout/hProcess7#2"/>
    <dgm:cxn modelId="{8BB708D0-3671-49C2-AD5C-EAA8063F09C3}" type="presOf" srcId="{0AAF0D12-6277-4CC5-8C9F-37588552D399}" destId="{E918F1BC-29E7-404C-B33A-A2BD597572E7}" srcOrd="0" destOrd="0" presId="urn:microsoft.com/office/officeart/2005/8/layout/hProcess7#2"/>
    <dgm:cxn modelId="{A9DD52F8-2F5F-48D2-95CD-FA41C953576E}" type="presOf" srcId="{B7C4DD68-137B-4072-9F12-CDBFB7709A9B}" destId="{9EAA2ABA-1C88-4EFA-95F5-FF0554989AB3}" srcOrd="0" destOrd="0" presId="urn:microsoft.com/office/officeart/2005/8/layout/hProcess7#2"/>
    <dgm:cxn modelId="{D5BA85FE-4BCC-42FD-8222-8393D43BECE3}" type="presOf" srcId="{67CAC525-956F-44C5-8CB9-5087064A6513}" destId="{D8B99FB3-C4B9-4934-B439-35D0B5E4726B}" srcOrd="1" destOrd="0" presId="urn:microsoft.com/office/officeart/2005/8/layout/hProcess7#2"/>
    <dgm:cxn modelId="{F1A5616F-F7D7-401B-9E6F-30A9CB9CFB36}" type="presParOf" srcId="{4470101E-96DD-4655-A131-5BBA2E8BBEEC}" destId="{4856CB39-EB6B-405F-8B2A-20659DCA6820}" srcOrd="0" destOrd="0" presId="urn:microsoft.com/office/officeart/2005/8/layout/hProcess7#2"/>
    <dgm:cxn modelId="{0F981D15-FB3B-45E3-8ADF-829FDD8B2EE2}" type="presParOf" srcId="{4856CB39-EB6B-405F-8B2A-20659DCA6820}" destId="{83203C44-D794-410E-95F4-0EAB9A311FD3}" srcOrd="0" destOrd="0" presId="urn:microsoft.com/office/officeart/2005/8/layout/hProcess7#2"/>
    <dgm:cxn modelId="{C542410E-4432-4F1E-B4C7-2363608F2FFE}" type="presParOf" srcId="{4856CB39-EB6B-405F-8B2A-20659DCA6820}" destId="{D8B99FB3-C4B9-4934-B439-35D0B5E4726B}" srcOrd="1" destOrd="0" presId="urn:microsoft.com/office/officeart/2005/8/layout/hProcess7#2"/>
    <dgm:cxn modelId="{64EDBC12-2DFC-48C4-9ABE-7FBFD8F0384B}" type="presParOf" srcId="{4856CB39-EB6B-405F-8B2A-20659DCA6820}" destId="{E918F1BC-29E7-404C-B33A-A2BD597572E7}" srcOrd="2" destOrd="0" presId="urn:microsoft.com/office/officeart/2005/8/layout/hProcess7#2"/>
    <dgm:cxn modelId="{00BC1470-31B1-4A37-8613-C5FD4DA04C25}" type="presParOf" srcId="{4470101E-96DD-4655-A131-5BBA2E8BBEEC}" destId="{9DFBF0C2-18E3-4F41-87B9-DC6BD3169CD1}" srcOrd="1" destOrd="0" presId="urn:microsoft.com/office/officeart/2005/8/layout/hProcess7#2"/>
    <dgm:cxn modelId="{392F5AEA-6B8E-4B0F-BD3C-2526094FACDF}" type="presParOf" srcId="{4470101E-96DD-4655-A131-5BBA2E8BBEEC}" destId="{2EEA3B4D-417A-4339-849B-116A33CD7FE5}" srcOrd="2" destOrd="0" presId="urn:microsoft.com/office/officeart/2005/8/layout/hProcess7#2"/>
    <dgm:cxn modelId="{6911E186-2106-47D4-B7C1-2524BADDA667}" type="presParOf" srcId="{2EEA3B4D-417A-4339-849B-116A33CD7FE5}" destId="{E219FAC1-225B-4A07-BC4B-993D2B265D5F}" srcOrd="0" destOrd="0" presId="urn:microsoft.com/office/officeart/2005/8/layout/hProcess7#2"/>
    <dgm:cxn modelId="{181EA18A-6570-4814-B8DD-156DC07E0F46}" type="presParOf" srcId="{2EEA3B4D-417A-4339-849B-116A33CD7FE5}" destId="{018532CC-1680-46FD-9F38-A57E03774F57}" srcOrd="1" destOrd="0" presId="urn:microsoft.com/office/officeart/2005/8/layout/hProcess7#2"/>
    <dgm:cxn modelId="{50AC38FC-82CA-4E74-A1B5-77ABF162D4B8}" type="presParOf" srcId="{2EEA3B4D-417A-4339-849B-116A33CD7FE5}" destId="{5BDAE13E-334C-4EBF-A13F-003C33E463A3}" srcOrd="2" destOrd="0" presId="urn:microsoft.com/office/officeart/2005/8/layout/hProcess7#2"/>
    <dgm:cxn modelId="{EC6D9614-2AEA-4EE9-8B35-93111466F9D8}" type="presParOf" srcId="{4470101E-96DD-4655-A131-5BBA2E8BBEEC}" destId="{C8B98160-FA9D-4399-81C7-8690387DF969}" srcOrd="3" destOrd="0" presId="urn:microsoft.com/office/officeart/2005/8/layout/hProcess7#2"/>
    <dgm:cxn modelId="{93B666D7-8913-40D8-8D9B-0EA04FE94C06}" type="presParOf" srcId="{4470101E-96DD-4655-A131-5BBA2E8BBEEC}" destId="{41777233-639F-43F0-B5CC-A9A09425876E}" srcOrd="4" destOrd="0" presId="urn:microsoft.com/office/officeart/2005/8/layout/hProcess7#2"/>
    <dgm:cxn modelId="{F38ED990-5FB3-4ADF-80DC-18F2F535831B}" type="presParOf" srcId="{41777233-639F-43F0-B5CC-A9A09425876E}" destId="{9EAA2ABA-1C88-4EFA-95F5-FF0554989AB3}" srcOrd="0" destOrd="0" presId="urn:microsoft.com/office/officeart/2005/8/layout/hProcess7#2"/>
    <dgm:cxn modelId="{874EF87B-402C-40C3-857B-E95B33617D22}" type="presParOf" srcId="{41777233-639F-43F0-B5CC-A9A09425876E}" destId="{FB5966A9-F8D5-48D8-9E76-7CAEFA0BF4C1}" srcOrd="1" destOrd="0" presId="urn:microsoft.com/office/officeart/2005/8/layout/hProcess7#2"/>
    <dgm:cxn modelId="{28E619CA-0B8D-40AC-A9B6-0ADFC1D22D50}" type="presParOf" srcId="{41777233-639F-43F0-B5CC-A9A09425876E}" destId="{87BA2029-94B5-4B57-82CC-CD481B938633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2C6BE5-6E12-45FB-A3BE-59BC15309B31}" type="doc">
      <dgm:prSet loTypeId="urn:microsoft.com/office/officeart/2005/8/layout/hProcess7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989DA-0CEE-492E-92F3-A8B5291C68E7}">
      <dgm:prSet phldrT="[Текст]" phldr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0F0C4A75-1B85-4FBA-A5CB-E83F31DE6EE6}" type="parTrans" cxnId="{F1E3B6D5-2893-43BD-85FA-19CB52026B30}">
      <dgm:prSet/>
      <dgm:spPr/>
      <dgm:t>
        <a:bodyPr/>
        <a:lstStyle/>
        <a:p>
          <a:endParaRPr lang="en-US"/>
        </a:p>
      </dgm:t>
    </dgm:pt>
    <dgm:pt modelId="{67AA2485-2FC8-4A53-901A-764D5780D00E}" type="sibTrans" cxnId="{F1E3B6D5-2893-43BD-85FA-19CB52026B30}">
      <dgm:prSet/>
      <dgm:spPr/>
      <dgm:t>
        <a:bodyPr/>
        <a:lstStyle/>
        <a:p>
          <a:endParaRPr lang="en-US"/>
        </a:p>
      </dgm:t>
    </dgm:pt>
    <dgm:pt modelId="{14DE23C4-B383-4235-906D-456F85348273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Рональд Рейган (1911-2004) — президент США (1981-1989).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закінчення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коледжу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працював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спортивним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радіокоментатором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Голлівуді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знявся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більше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ніж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півсотні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фільмів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очолював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гільдію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кіноакторів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1966 р.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обраний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губернатором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Каліфорнії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Республіканської</a:t>
          </a:r>
          <a:r>
            <a:rPr lang="ru-RU" b="1" i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b="1" i="1" u="none" dirty="0">
              <a:solidFill>
                <a:schemeClr val="tx1"/>
              </a:solidFill>
            </a:rPr>
            <a:t>.</a:t>
          </a:r>
          <a:endParaRPr lang="en-US" b="1" u="none" dirty="0">
            <a:solidFill>
              <a:schemeClr val="tx1"/>
            </a:solidFill>
          </a:endParaRPr>
        </a:p>
      </dgm:t>
    </dgm:pt>
    <dgm:pt modelId="{8DA96550-7FD3-4A16-8058-732F17CB7D30}" type="parTrans" cxnId="{CB3DEA69-E036-4B11-9F55-56EC27971A7F}">
      <dgm:prSet/>
      <dgm:spPr/>
      <dgm:t>
        <a:bodyPr/>
        <a:lstStyle/>
        <a:p>
          <a:endParaRPr lang="en-US"/>
        </a:p>
      </dgm:t>
    </dgm:pt>
    <dgm:pt modelId="{EE095E62-ACF6-41EC-B24E-269F168ED4F9}" type="sibTrans" cxnId="{CB3DEA69-E036-4B11-9F55-56EC27971A7F}">
      <dgm:prSet/>
      <dgm:spPr/>
      <dgm:t>
        <a:bodyPr/>
        <a:lstStyle/>
        <a:p>
          <a:endParaRPr lang="en-US"/>
        </a:p>
      </dgm:t>
    </dgm:pt>
    <dgm:pt modelId="{AD8EF744-A250-4FC8-BBFA-FA245D42C4D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018B5EB-DA0F-4F25-8A41-FD68E94B1928}" type="sibTrans" cxnId="{DBFC3A44-E7C3-49FC-8FE8-7EE71CB10994}">
      <dgm:prSet/>
      <dgm:spPr/>
      <dgm:t>
        <a:bodyPr/>
        <a:lstStyle/>
        <a:p>
          <a:endParaRPr lang="en-US"/>
        </a:p>
      </dgm:t>
    </dgm:pt>
    <dgm:pt modelId="{C100B8E9-194E-4328-8C30-9F80E7684BE4}" type="parTrans" cxnId="{DBFC3A44-E7C3-49FC-8FE8-7EE71CB10994}">
      <dgm:prSet/>
      <dgm:spPr/>
      <dgm:t>
        <a:bodyPr/>
        <a:lstStyle/>
        <a:p>
          <a:endParaRPr lang="en-US"/>
        </a:p>
      </dgm:t>
    </dgm:pt>
    <dgm:pt modelId="{3200FF05-9CEB-450C-9C25-A7062CD007AC}" type="pres">
      <dgm:prSet presAssocID="{D02C6BE5-6E12-45FB-A3BE-59BC15309B31}" presName="Name0" presStyleCnt="0">
        <dgm:presLayoutVars>
          <dgm:dir/>
          <dgm:animLvl val="lvl"/>
          <dgm:resizeHandles val="exact"/>
        </dgm:presLayoutVars>
      </dgm:prSet>
      <dgm:spPr/>
    </dgm:pt>
    <dgm:pt modelId="{83CA46E9-A2F9-4DA6-B864-C953B1AFDFF4}" type="pres">
      <dgm:prSet presAssocID="{AD8EF744-A250-4FC8-BBFA-FA245D42C4D4}" presName="compositeNode" presStyleCnt="0">
        <dgm:presLayoutVars>
          <dgm:bulletEnabled val="1"/>
        </dgm:presLayoutVars>
      </dgm:prSet>
      <dgm:spPr/>
    </dgm:pt>
    <dgm:pt modelId="{612E766E-B2BF-46FF-9A4D-CEA1B4B36978}" type="pres">
      <dgm:prSet presAssocID="{AD8EF744-A250-4FC8-BBFA-FA245D42C4D4}" presName="bgRect" presStyleLbl="node1" presStyleIdx="0" presStyleCnt="2" custScaleX="47853" custScaleY="57182"/>
      <dgm:spPr/>
    </dgm:pt>
    <dgm:pt modelId="{216F3D69-E8A9-48DB-96CC-14D8B41B0AD6}" type="pres">
      <dgm:prSet presAssocID="{AD8EF744-A250-4FC8-BBFA-FA245D42C4D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89D2474F-CF75-4713-A2FC-53C222126392}" type="pres">
      <dgm:prSet presAssocID="{A018B5EB-DA0F-4F25-8A41-FD68E94B1928}" presName="hSp" presStyleCnt="0"/>
      <dgm:spPr/>
    </dgm:pt>
    <dgm:pt modelId="{D0ED0344-E2F4-4AE9-A72D-2D3C640F67D2}" type="pres">
      <dgm:prSet presAssocID="{A018B5EB-DA0F-4F25-8A41-FD68E94B1928}" presName="vProcSp" presStyleCnt="0"/>
      <dgm:spPr/>
    </dgm:pt>
    <dgm:pt modelId="{FF3AFED4-17FE-4A17-B556-1E0349BDBFA0}" type="pres">
      <dgm:prSet presAssocID="{A018B5EB-DA0F-4F25-8A41-FD68E94B1928}" presName="vSp1" presStyleCnt="0"/>
      <dgm:spPr/>
    </dgm:pt>
    <dgm:pt modelId="{D11DF640-CF91-45FE-99D1-BDC41F8DF4EA}" type="pres">
      <dgm:prSet presAssocID="{A018B5EB-DA0F-4F25-8A41-FD68E94B1928}" presName="simulatedConn" presStyleLbl="solidFgAcc1" presStyleIdx="0" presStyleCnt="1"/>
      <dgm:spPr>
        <a:solidFill>
          <a:schemeClr val="tx2"/>
        </a:solidFill>
      </dgm:spPr>
    </dgm:pt>
    <dgm:pt modelId="{D01BCDB1-B986-4048-B288-71563D429304}" type="pres">
      <dgm:prSet presAssocID="{A018B5EB-DA0F-4F25-8A41-FD68E94B1928}" presName="vSp2" presStyleCnt="0"/>
      <dgm:spPr/>
    </dgm:pt>
    <dgm:pt modelId="{E3BBAA81-3717-475C-ABD3-FFC1A607ABD2}" type="pres">
      <dgm:prSet presAssocID="{A018B5EB-DA0F-4F25-8A41-FD68E94B1928}" presName="sibTrans" presStyleCnt="0"/>
      <dgm:spPr/>
    </dgm:pt>
    <dgm:pt modelId="{EFBA97BB-08E6-4275-9881-17A21A3B142B}" type="pres">
      <dgm:prSet presAssocID="{732989DA-0CEE-492E-92F3-A8B5291C68E7}" presName="compositeNode" presStyleCnt="0">
        <dgm:presLayoutVars>
          <dgm:bulletEnabled val="1"/>
        </dgm:presLayoutVars>
      </dgm:prSet>
      <dgm:spPr/>
    </dgm:pt>
    <dgm:pt modelId="{8D88D433-08EA-4D1B-A179-BA34D82E84D3}" type="pres">
      <dgm:prSet presAssocID="{732989DA-0CEE-492E-92F3-A8B5291C68E7}" presName="bgRect" presStyleLbl="node1" presStyleIdx="1" presStyleCnt="2" custLinFactNeighborX="-109" custLinFactNeighborY="-1370"/>
      <dgm:spPr/>
    </dgm:pt>
    <dgm:pt modelId="{73F6E5EF-083F-4493-B10D-511E6563177E}" type="pres">
      <dgm:prSet presAssocID="{732989DA-0CEE-492E-92F3-A8B5291C68E7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D96037F9-1752-4FCB-A3B1-87595940BA1F}" type="pres">
      <dgm:prSet presAssocID="{732989DA-0CEE-492E-92F3-A8B5291C68E7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DBFC3A44-E7C3-49FC-8FE8-7EE71CB10994}" srcId="{D02C6BE5-6E12-45FB-A3BE-59BC15309B31}" destId="{AD8EF744-A250-4FC8-BBFA-FA245D42C4D4}" srcOrd="0" destOrd="0" parTransId="{C100B8E9-194E-4328-8C30-9F80E7684BE4}" sibTransId="{A018B5EB-DA0F-4F25-8A41-FD68E94B1928}"/>
    <dgm:cxn modelId="{CB3DEA69-E036-4B11-9F55-56EC27971A7F}" srcId="{732989DA-0CEE-492E-92F3-A8B5291C68E7}" destId="{14DE23C4-B383-4235-906D-456F85348273}" srcOrd="0" destOrd="0" parTransId="{8DA96550-7FD3-4A16-8058-732F17CB7D30}" sibTransId="{EE095E62-ACF6-41EC-B24E-269F168ED4F9}"/>
    <dgm:cxn modelId="{1AE75B71-AEA2-4640-9D6D-3AE7F58FE037}" type="presOf" srcId="{AD8EF744-A250-4FC8-BBFA-FA245D42C4D4}" destId="{216F3D69-E8A9-48DB-96CC-14D8B41B0AD6}" srcOrd="1" destOrd="0" presId="urn:microsoft.com/office/officeart/2005/8/layout/hProcess7#3"/>
    <dgm:cxn modelId="{0DDEF052-FF49-45B8-A8E1-A2212A62B84C}" type="presOf" srcId="{732989DA-0CEE-492E-92F3-A8B5291C68E7}" destId="{73F6E5EF-083F-4493-B10D-511E6563177E}" srcOrd="1" destOrd="0" presId="urn:microsoft.com/office/officeart/2005/8/layout/hProcess7#3"/>
    <dgm:cxn modelId="{3E715CBC-EBE9-4D94-B291-D3DCF6D8A30B}" type="presOf" srcId="{14DE23C4-B383-4235-906D-456F85348273}" destId="{D96037F9-1752-4FCB-A3B1-87595940BA1F}" srcOrd="0" destOrd="0" presId="urn:microsoft.com/office/officeart/2005/8/layout/hProcess7#3"/>
    <dgm:cxn modelId="{F1E3B6D5-2893-43BD-85FA-19CB52026B30}" srcId="{D02C6BE5-6E12-45FB-A3BE-59BC15309B31}" destId="{732989DA-0CEE-492E-92F3-A8B5291C68E7}" srcOrd="1" destOrd="0" parTransId="{0F0C4A75-1B85-4FBA-A5CB-E83F31DE6EE6}" sibTransId="{67AA2485-2FC8-4A53-901A-764D5780D00E}"/>
    <dgm:cxn modelId="{2B2CADD8-6F42-418E-B6DF-AD508C11F217}" type="presOf" srcId="{AD8EF744-A250-4FC8-BBFA-FA245D42C4D4}" destId="{612E766E-B2BF-46FF-9A4D-CEA1B4B36978}" srcOrd="0" destOrd="0" presId="urn:microsoft.com/office/officeart/2005/8/layout/hProcess7#3"/>
    <dgm:cxn modelId="{148492DB-75DC-4BB6-9C12-2BBFAC5E73F8}" type="presOf" srcId="{732989DA-0CEE-492E-92F3-A8B5291C68E7}" destId="{8D88D433-08EA-4D1B-A179-BA34D82E84D3}" srcOrd="0" destOrd="0" presId="urn:microsoft.com/office/officeart/2005/8/layout/hProcess7#3"/>
    <dgm:cxn modelId="{C0D1CCF1-080F-482E-A2F4-218D99FE4221}" type="presOf" srcId="{D02C6BE5-6E12-45FB-A3BE-59BC15309B31}" destId="{3200FF05-9CEB-450C-9C25-A7062CD007AC}" srcOrd="0" destOrd="0" presId="urn:microsoft.com/office/officeart/2005/8/layout/hProcess7#3"/>
    <dgm:cxn modelId="{7A8D8CB2-0C07-4573-B05B-A20AA505ADDD}" type="presParOf" srcId="{3200FF05-9CEB-450C-9C25-A7062CD007AC}" destId="{83CA46E9-A2F9-4DA6-B864-C953B1AFDFF4}" srcOrd="0" destOrd="0" presId="urn:microsoft.com/office/officeart/2005/8/layout/hProcess7#3"/>
    <dgm:cxn modelId="{5B215D11-3C4F-46DA-9051-26F9CDA14BD5}" type="presParOf" srcId="{83CA46E9-A2F9-4DA6-B864-C953B1AFDFF4}" destId="{612E766E-B2BF-46FF-9A4D-CEA1B4B36978}" srcOrd="0" destOrd="0" presId="urn:microsoft.com/office/officeart/2005/8/layout/hProcess7#3"/>
    <dgm:cxn modelId="{FE1F6D19-09F8-41AF-B9E2-89AF8387D7B4}" type="presParOf" srcId="{83CA46E9-A2F9-4DA6-B864-C953B1AFDFF4}" destId="{216F3D69-E8A9-48DB-96CC-14D8B41B0AD6}" srcOrd="1" destOrd="0" presId="urn:microsoft.com/office/officeart/2005/8/layout/hProcess7#3"/>
    <dgm:cxn modelId="{4E13C412-DCC6-4597-80E3-5847BB47EAFA}" type="presParOf" srcId="{3200FF05-9CEB-450C-9C25-A7062CD007AC}" destId="{89D2474F-CF75-4713-A2FC-53C222126392}" srcOrd="1" destOrd="0" presId="urn:microsoft.com/office/officeart/2005/8/layout/hProcess7#3"/>
    <dgm:cxn modelId="{65A3C7B9-E761-45B0-A797-677EE962FE8C}" type="presParOf" srcId="{3200FF05-9CEB-450C-9C25-A7062CD007AC}" destId="{D0ED0344-E2F4-4AE9-A72D-2D3C640F67D2}" srcOrd="2" destOrd="0" presId="urn:microsoft.com/office/officeart/2005/8/layout/hProcess7#3"/>
    <dgm:cxn modelId="{41FEDAAA-6B69-475C-9D91-6E06C76F8696}" type="presParOf" srcId="{D0ED0344-E2F4-4AE9-A72D-2D3C640F67D2}" destId="{FF3AFED4-17FE-4A17-B556-1E0349BDBFA0}" srcOrd="0" destOrd="0" presId="urn:microsoft.com/office/officeart/2005/8/layout/hProcess7#3"/>
    <dgm:cxn modelId="{A2A1361A-9638-4461-9A79-3E02F18B5627}" type="presParOf" srcId="{D0ED0344-E2F4-4AE9-A72D-2D3C640F67D2}" destId="{D11DF640-CF91-45FE-99D1-BDC41F8DF4EA}" srcOrd="1" destOrd="0" presId="urn:microsoft.com/office/officeart/2005/8/layout/hProcess7#3"/>
    <dgm:cxn modelId="{C006F0BF-87EE-45B8-AA56-3201B4E3C8E5}" type="presParOf" srcId="{D0ED0344-E2F4-4AE9-A72D-2D3C640F67D2}" destId="{D01BCDB1-B986-4048-B288-71563D429304}" srcOrd="2" destOrd="0" presId="urn:microsoft.com/office/officeart/2005/8/layout/hProcess7#3"/>
    <dgm:cxn modelId="{4189E7E7-D52A-40C3-A45A-4ED7DF3B61B7}" type="presParOf" srcId="{3200FF05-9CEB-450C-9C25-A7062CD007AC}" destId="{E3BBAA81-3717-475C-ABD3-FFC1A607ABD2}" srcOrd="3" destOrd="0" presId="urn:microsoft.com/office/officeart/2005/8/layout/hProcess7#3"/>
    <dgm:cxn modelId="{419004E1-47CB-47E7-B772-68B575647CAF}" type="presParOf" srcId="{3200FF05-9CEB-450C-9C25-A7062CD007AC}" destId="{EFBA97BB-08E6-4275-9881-17A21A3B142B}" srcOrd="4" destOrd="0" presId="urn:microsoft.com/office/officeart/2005/8/layout/hProcess7#3"/>
    <dgm:cxn modelId="{BF5CD5C0-AC0E-47F5-B121-B83F931D4C2B}" type="presParOf" srcId="{EFBA97BB-08E6-4275-9881-17A21A3B142B}" destId="{8D88D433-08EA-4D1B-A179-BA34D82E84D3}" srcOrd="0" destOrd="0" presId="urn:microsoft.com/office/officeart/2005/8/layout/hProcess7#3"/>
    <dgm:cxn modelId="{18E4A6AC-0D33-428D-940E-4BE12C07E6F3}" type="presParOf" srcId="{EFBA97BB-08E6-4275-9881-17A21A3B142B}" destId="{73F6E5EF-083F-4493-B10D-511E6563177E}" srcOrd="1" destOrd="0" presId="urn:microsoft.com/office/officeart/2005/8/layout/hProcess7#3"/>
    <dgm:cxn modelId="{A5B95323-00AA-44E6-857F-2EF2B9DF6EDC}" type="presParOf" srcId="{EFBA97BB-08E6-4275-9881-17A21A3B142B}" destId="{D96037F9-1752-4FCB-A3B1-87595940BA1F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5AF9E-62FE-4610-8423-8623D4853F7C}">
      <dsp:nvSpPr>
        <dsp:cNvPr id="0" name=""/>
        <dsp:cNvSpPr/>
      </dsp:nvSpPr>
      <dsp:spPr>
        <a:xfrm>
          <a:off x="63468" y="0"/>
          <a:ext cx="2278645" cy="51125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У Франції 1980-ті роки пройшли під знаком президента-соціаліста </a:t>
          </a:r>
          <a:r>
            <a:rPr lang="uk-UA" sz="2400" b="1" kern="1200" dirty="0"/>
            <a:t>Франсуа </a:t>
          </a:r>
          <a:r>
            <a:rPr lang="uk-UA" sz="2400" b="1" kern="1200" dirty="0" err="1"/>
            <a:t>Міттерана</a:t>
          </a:r>
          <a:endParaRPr lang="en-US" sz="2400" b="1" kern="1200" dirty="0"/>
        </a:p>
      </dsp:txBody>
      <dsp:txXfrm>
        <a:off x="63468" y="0"/>
        <a:ext cx="2278645" cy="1533770"/>
      </dsp:txXfrm>
    </dsp:sp>
    <dsp:sp modelId="{215D3F74-DF12-4420-B7DE-0733D7C2A25B}">
      <dsp:nvSpPr>
        <dsp:cNvPr id="0" name=""/>
        <dsp:cNvSpPr/>
      </dsp:nvSpPr>
      <dsp:spPr>
        <a:xfrm>
          <a:off x="174802" y="2880327"/>
          <a:ext cx="1913431" cy="2031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30844" y="2936369"/>
        <a:ext cx="1801347" cy="1919178"/>
      </dsp:txXfrm>
    </dsp:sp>
    <dsp:sp modelId="{A95B0753-2F70-46A3-AEB7-29359146066D}">
      <dsp:nvSpPr>
        <dsp:cNvPr id="0" name=""/>
        <dsp:cNvSpPr/>
      </dsp:nvSpPr>
      <dsp:spPr>
        <a:xfrm>
          <a:off x="2335175" y="0"/>
          <a:ext cx="751782" cy="511256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335175" y="0"/>
        <a:ext cx="751782" cy="1533770"/>
      </dsp:txXfrm>
    </dsp:sp>
    <dsp:sp modelId="{EEFB58D4-9B8F-43B6-AC8C-7698CC458B72}">
      <dsp:nvSpPr>
        <dsp:cNvPr id="0" name=""/>
        <dsp:cNvSpPr/>
      </dsp:nvSpPr>
      <dsp:spPr>
        <a:xfrm>
          <a:off x="2585759" y="0"/>
          <a:ext cx="2633329" cy="511256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baseline="0" dirty="0"/>
            <a:t>За </a:t>
          </a:r>
          <a:r>
            <a:rPr lang="ru-RU" sz="2400" u="none" kern="1200" baseline="0" dirty="0" err="1"/>
            <a:t>цей</a:t>
          </a:r>
          <a:r>
            <a:rPr lang="ru-RU" sz="2400" u="none" kern="1200" baseline="0" dirty="0"/>
            <a:t> </a:t>
          </a:r>
          <a:r>
            <a:rPr lang="ru-RU" sz="2400" u="none" kern="1200" baseline="0" dirty="0" err="1"/>
            <a:t>період</a:t>
          </a:r>
          <a:r>
            <a:rPr lang="ru-RU" sz="2400" u="none" kern="1200" baseline="0" dirty="0"/>
            <a:t> на 10 % </a:t>
          </a:r>
          <a:r>
            <a:rPr lang="ru-RU" sz="2400" u="none" kern="1200" baseline="0" dirty="0" err="1"/>
            <a:t>збільшилася</a:t>
          </a:r>
          <a:r>
            <a:rPr lang="ru-RU" sz="2400" u="none" kern="1200" baseline="0" dirty="0"/>
            <a:t> </a:t>
          </a:r>
          <a:r>
            <a:rPr lang="ru-RU" sz="2400" u="none" kern="1200" baseline="0" dirty="0" err="1"/>
            <a:t>мінімальна</a:t>
          </a:r>
          <a:r>
            <a:rPr lang="ru-RU" sz="2400" u="none" kern="1200" baseline="0" dirty="0"/>
            <a:t> </a:t>
          </a:r>
          <a:r>
            <a:rPr lang="ru-RU" sz="2400" u="none" kern="1200" baseline="0" dirty="0" err="1"/>
            <a:t>заробітна</a:t>
          </a:r>
          <a:r>
            <a:rPr lang="ru-RU" sz="2400" u="none" kern="1200" baseline="0" dirty="0"/>
            <a:t> плата, а </a:t>
          </a:r>
          <a:r>
            <a:rPr lang="ru-RU" sz="2400" u="none" kern="1200" baseline="0" dirty="0" err="1"/>
            <a:t>пенсії</a:t>
          </a:r>
          <a:r>
            <a:rPr lang="ru-RU" sz="2400" u="none" kern="1200" baseline="0" dirty="0"/>
            <a:t> та </a:t>
          </a:r>
          <a:r>
            <a:rPr lang="ru-RU" sz="2400" u="none" kern="1200" baseline="0" dirty="0" err="1"/>
            <a:t>сімейні</a:t>
          </a:r>
          <a:r>
            <a:rPr lang="ru-RU" sz="2400" u="none" kern="1200" baseline="0" dirty="0"/>
            <a:t> </a:t>
          </a:r>
          <a:r>
            <a:rPr lang="ru-RU" sz="2400" u="none" kern="1200" baseline="0" dirty="0" err="1"/>
            <a:t>допомоги</a:t>
          </a:r>
          <a:r>
            <a:rPr lang="ru-RU" sz="2400" u="none" kern="1200" baseline="0" dirty="0"/>
            <a:t> — </a:t>
          </a:r>
          <a:r>
            <a:rPr lang="ru-RU" sz="2400" u="none" kern="1200" baseline="0" dirty="0" err="1"/>
            <a:t>майже</a:t>
          </a:r>
          <a:r>
            <a:rPr lang="ru-RU" sz="2400" u="none" kern="1200" baseline="0" dirty="0"/>
            <a:t> на </a:t>
          </a:r>
          <a:r>
            <a:rPr lang="ru-RU" sz="2400" u="none" kern="1200" baseline="0" dirty="0" err="1"/>
            <a:t>чверть</a:t>
          </a:r>
          <a:r>
            <a:rPr lang="ru-RU" sz="2400" u="none" kern="1200" baseline="0" dirty="0"/>
            <a:t>. </a:t>
          </a:r>
          <a:endParaRPr lang="en-US" sz="2400" u="none" kern="1200" baseline="0" dirty="0"/>
        </a:p>
      </dsp:txBody>
      <dsp:txXfrm>
        <a:off x="2585759" y="0"/>
        <a:ext cx="2633329" cy="1533770"/>
      </dsp:txXfrm>
    </dsp:sp>
    <dsp:sp modelId="{6AB92F6A-D7C4-4A73-AAD3-DE6BCD3FF273}">
      <dsp:nvSpPr>
        <dsp:cNvPr id="0" name=""/>
        <dsp:cNvSpPr/>
      </dsp:nvSpPr>
      <dsp:spPr>
        <a:xfrm>
          <a:off x="5437218" y="0"/>
          <a:ext cx="3131287" cy="511256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baseline="0" dirty="0"/>
            <a:t>Однак через </a:t>
          </a:r>
          <a:r>
            <a:rPr lang="ru-RU" sz="2000" u="none" kern="1200" baseline="0" dirty="0" err="1"/>
            <a:t>інфляцію</a:t>
          </a:r>
          <a:r>
            <a:rPr lang="ru-RU" sz="2000" u="none" kern="1200" baseline="0" dirty="0"/>
            <a:t> заходи уряду не </a:t>
          </a:r>
          <a:r>
            <a:rPr lang="ru-RU" sz="2000" u="none" kern="1200" baseline="0" dirty="0" err="1"/>
            <a:t>змогли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суттєво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поліпшити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матеріальне</a:t>
          </a:r>
          <a:r>
            <a:rPr lang="ru-RU" sz="2000" u="none" kern="1200" baseline="0" dirty="0"/>
            <a:t> становище </a:t>
          </a:r>
          <a:r>
            <a:rPr lang="ru-RU" sz="2000" u="none" kern="1200" baseline="0" dirty="0" err="1"/>
            <a:t>більшості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французів</a:t>
          </a:r>
          <a:r>
            <a:rPr lang="ru-RU" sz="2000" u="none" kern="1200" baseline="0" dirty="0"/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baseline="0" dirty="0" err="1"/>
            <a:t>Велике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розчарування</a:t>
          </a:r>
          <a:r>
            <a:rPr lang="ru-RU" sz="2000" u="none" kern="1200" baseline="0" dirty="0"/>
            <a:t> в </a:t>
          </a:r>
          <a:r>
            <a:rPr lang="ru-RU" sz="2000" u="none" kern="1200" baseline="0" dirty="0" err="1"/>
            <a:t>населення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викликало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розорення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дрібних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підприємств</a:t>
          </a:r>
          <a:r>
            <a:rPr lang="ru-RU" sz="2000" u="none" kern="1200" baseline="0" dirty="0"/>
            <a:t>, </a:t>
          </a:r>
          <a:r>
            <a:rPr lang="ru-RU" sz="2000" u="none" kern="1200" baseline="0" dirty="0" err="1"/>
            <a:t>скорочення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робочих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місць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і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зростання</a:t>
          </a:r>
          <a:r>
            <a:rPr lang="ru-RU" sz="2000" u="none" kern="1200" baseline="0" dirty="0"/>
            <a:t> </a:t>
          </a:r>
          <a:r>
            <a:rPr lang="ru-RU" sz="2000" u="none" kern="1200" baseline="0" dirty="0" err="1"/>
            <a:t>безробіття</a:t>
          </a:r>
          <a:r>
            <a:rPr lang="ru-RU" sz="2000" u="none" kern="1200" baseline="0" dirty="0"/>
            <a:t>.</a:t>
          </a:r>
          <a:endParaRPr lang="en-US" sz="2000" u="none" kern="1200" baseline="0" dirty="0"/>
        </a:p>
      </dsp:txBody>
      <dsp:txXfrm>
        <a:off x="5437218" y="0"/>
        <a:ext cx="3131287" cy="1533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63FB7-DB92-4099-9261-6F8FD6BBBB51}">
      <dsp:nvSpPr>
        <dsp:cNvPr id="0" name=""/>
        <dsp:cNvSpPr/>
      </dsp:nvSpPr>
      <dsp:spPr>
        <a:xfrm rot="5400000">
          <a:off x="-210623" y="727355"/>
          <a:ext cx="1404154" cy="98290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0" y="1008186"/>
        <a:ext cx="982908" cy="421246"/>
      </dsp:txXfrm>
    </dsp:sp>
    <dsp:sp modelId="{07AC8EDD-2F9F-451B-A518-987A2648F1E1}">
      <dsp:nvSpPr>
        <dsp:cNvPr id="0" name=""/>
        <dsp:cNvSpPr/>
      </dsp:nvSpPr>
      <dsp:spPr>
        <a:xfrm rot="5400000">
          <a:off x="3736304" y="-2650263"/>
          <a:ext cx="1739899" cy="724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Будь-яка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економіка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є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соціальною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соціальним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ринковим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господарством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вважають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тип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економічної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виникла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індустріальних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західноєвропейських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країнах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. </a:t>
          </a:r>
          <a:endParaRPr lang="en-US" sz="24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2909" y="188067"/>
        <a:ext cx="7161756" cy="1570029"/>
      </dsp:txXfrm>
    </dsp:sp>
    <dsp:sp modelId="{9DDB9E56-F476-4FBE-97ED-32F6439B409B}">
      <dsp:nvSpPr>
        <dsp:cNvPr id="0" name=""/>
        <dsp:cNvSpPr/>
      </dsp:nvSpPr>
      <dsp:spPr>
        <a:xfrm rot="5400000">
          <a:off x="-210623" y="2492032"/>
          <a:ext cx="1404154" cy="98290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0" y="2772863"/>
        <a:ext cx="982908" cy="421246"/>
      </dsp:txXfrm>
    </dsp:sp>
    <dsp:sp modelId="{CDAA5056-0190-4301-8D21-D14330A44059}">
      <dsp:nvSpPr>
        <dsp:cNvPr id="0" name=""/>
        <dsp:cNvSpPr/>
      </dsp:nvSpPr>
      <dsp:spPr>
        <a:xfrm rot="5400000">
          <a:off x="3650104" y="-885586"/>
          <a:ext cx="1912299" cy="724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характерні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добробуту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спрямування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утвердження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покращення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2909" y="1874960"/>
        <a:ext cx="7153340" cy="1725597"/>
      </dsp:txXfrm>
    </dsp:sp>
    <dsp:sp modelId="{945F3B87-488A-4E71-897F-621EF421EBF9}">
      <dsp:nvSpPr>
        <dsp:cNvPr id="0" name=""/>
        <dsp:cNvSpPr/>
      </dsp:nvSpPr>
      <dsp:spPr>
        <a:xfrm rot="5400000">
          <a:off x="-201609" y="4027198"/>
          <a:ext cx="1404154" cy="98290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9014" y="4308029"/>
        <a:ext cx="982908" cy="421246"/>
      </dsp:txXfrm>
    </dsp:sp>
    <dsp:sp modelId="{0D92B947-D4DE-4E94-848B-77CE51A3D037}">
      <dsp:nvSpPr>
        <dsp:cNvPr id="0" name=""/>
        <dsp:cNvSpPr/>
      </dsp:nvSpPr>
      <dsp:spPr>
        <a:xfrm rot="5400000">
          <a:off x="3811223" y="982223"/>
          <a:ext cx="1590061" cy="724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Модель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активне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втручання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економіку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передусім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b="1" u="none" kern="1200" dirty="0" err="1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400" b="1" u="none" kern="1200" dirty="0">
              <a:latin typeface="Times New Roman" pitchFamily="18" charset="0"/>
              <a:cs typeface="Times New Roman" pitchFamily="18" charset="0"/>
            </a:rPr>
            <a:t> сферу.</a:t>
          </a:r>
          <a:endParaRPr lang="en-US" sz="24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2908" y="3888158"/>
        <a:ext cx="7169071" cy="1434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8D5B3-3715-4DC1-A81E-51CB6BA51151}">
      <dsp:nvSpPr>
        <dsp:cNvPr id="0" name=""/>
        <dsp:cNvSpPr/>
      </dsp:nvSpPr>
      <dsp:spPr>
        <a:xfrm>
          <a:off x="2844" y="1353960"/>
          <a:ext cx="1982540" cy="39614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 err="1">
              <a:solidFill>
                <a:schemeClr val="tx1"/>
              </a:solidFill>
            </a:rPr>
            <a:t>Соціальна</a:t>
          </a:r>
          <a:r>
            <a:rPr lang="ru-RU" sz="2400" u="none" kern="1200" dirty="0">
              <a:solidFill>
                <a:schemeClr val="tx1"/>
              </a:solidFill>
            </a:rPr>
            <a:t> модель країни почала </a:t>
          </a:r>
          <a:r>
            <a:rPr lang="ru-RU" sz="2400" u="none" kern="1200" dirty="0" err="1">
              <a:solidFill>
                <a:schemeClr val="tx1"/>
              </a:solidFill>
            </a:rPr>
            <a:t>формуватися</a:t>
          </a:r>
          <a:r>
            <a:rPr lang="ru-RU" sz="2400" u="none" kern="1200" dirty="0">
              <a:solidFill>
                <a:schemeClr val="tx1"/>
              </a:solidFill>
            </a:rPr>
            <a:t> </a:t>
          </a:r>
          <a:r>
            <a:rPr lang="ru-RU" sz="2400" u="none" kern="1200" dirty="0" err="1">
              <a:solidFill>
                <a:schemeClr val="tx1"/>
              </a:solidFill>
            </a:rPr>
            <a:t>наприкінці</a:t>
          </a:r>
          <a:r>
            <a:rPr lang="ru-RU" sz="2400" u="none" kern="1200" dirty="0">
              <a:solidFill>
                <a:schemeClr val="tx1"/>
              </a:solidFill>
            </a:rPr>
            <a:t> 1960-х </a:t>
          </a:r>
          <a:r>
            <a:rPr lang="ru-RU" sz="2400" u="none" kern="1200" dirty="0" err="1">
              <a:solidFill>
                <a:schemeClr val="tx1"/>
              </a:solidFill>
            </a:rPr>
            <a:t>років</a:t>
          </a:r>
          <a:r>
            <a:rPr lang="ru-RU" sz="2400" u="none" kern="1200" dirty="0">
              <a:solidFill>
                <a:schemeClr val="tx1"/>
              </a:solidFill>
            </a:rPr>
            <a:t>. 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2844" y="1353960"/>
        <a:ext cx="1982540" cy="3961437"/>
      </dsp:txXfrm>
    </dsp:sp>
    <dsp:sp modelId="{D78627BD-77F4-47D8-B4CD-1CBAD599688A}">
      <dsp:nvSpPr>
        <dsp:cNvPr id="0" name=""/>
        <dsp:cNvSpPr/>
      </dsp:nvSpPr>
      <dsp:spPr>
        <a:xfrm>
          <a:off x="2183639" y="148467"/>
          <a:ext cx="2164894" cy="637242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 err="1">
              <a:solidFill>
                <a:schemeClr val="tx1"/>
              </a:solidFill>
            </a:rPr>
            <a:t>Завдяки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високим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податкам</a:t>
          </a:r>
          <a:r>
            <a:rPr lang="ru-RU" sz="2000" u="none" kern="1200" dirty="0">
              <a:solidFill>
                <a:schemeClr val="tx1"/>
              </a:solidFill>
            </a:rPr>
            <a:t> (</a:t>
          </a:r>
          <a:r>
            <a:rPr lang="ru-RU" sz="2000" u="none" kern="1200" dirty="0" err="1">
              <a:solidFill>
                <a:schemeClr val="tx1"/>
              </a:solidFill>
            </a:rPr>
            <a:t>одні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з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найвищих</a:t>
          </a:r>
          <a:r>
            <a:rPr lang="ru-RU" sz="2000" u="none" kern="1200" dirty="0">
              <a:solidFill>
                <a:schemeClr val="tx1"/>
              </a:solidFill>
            </a:rPr>
            <a:t> у </a:t>
          </a:r>
          <a:r>
            <a:rPr lang="ru-RU" sz="2000" u="none" kern="1200" dirty="0" err="1">
              <a:solidFill>
                <a:schemeClr val="tx1"/>
              </a:solidFill>
            </a:rPr>
            <a:t>світі</a:t>
          </a:r>
          <a:r>
            <a:rPr lang="ru-RU" sz="2000" u="none" kern="1200" dirty="0">
              <a:solidFill>
                <a:schemeClr val="tx1"/>
              </a:solidFill>
            </a:rPr>
            <a:t>) </a:t>
          </a:r>
          <a:r>
            <a:rPr lang="ru-RU" sz="2000" u="none" kern="1200" dirty="0" err="1">
              <a:solidFill>
                <a:schemeClr val="tx1"/>
              </a:solidFill>
            </a:rPr>
            <a:t>Швеція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домоглася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загального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добробуту</a:t>
          </a:r>
          <a:r>
            <a:rPr lang="ru-RU" sz="2000" u="none" kern="1200" dirty="0">
              <a:solidFill>
                <a:schemeClr val="tx1"/>
              </a:solidFill>
            </a:rPr>
            <a:t>: </a:t>
          </a:r>
          <a:r>
            <a:rPr lang="ru-RU" sz="2000" u="none" kern="1200" dirty="0" err="1">
              <a:solidFill>
                <a:schemeClr val="tx1"/>
              </a:solidFill>
            </a:rPr>
            <a:t>безкоштовна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освіта</a:t>
          </a:r>
          <a:r>
            <a:rPr lang="ru-RU" sz="2000" u="none" kern="1200" dirty="0">
              <a:solidFill>
                <a:schemeClr val="tx1"/>
              </a:solidFill>
            </a:rPr>
            <a:t>, догляд за </a:t>
          </a:r>
          <a:r>
            <a:rPr lang="ru-RU" sz="2000" u="none" kern="1200" dirty="0" err="1">
              <a:solidFill>
                <a:schemeClr val="tx1"/>
              </a:solidFill>
            </a:rPr>
            <a:t>дітьми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піклування</a:t>
          </a:r>
          <a:r>
            <a:rPr lang="ru-RU" sz="2000" u="none" kern="1200" dirty="0">
              <a:solidFill>
                <a:schemeClr val="tx1"/>
              </a:solidFill>
            </a:rPr>
            <a:t> про людей </a:t>
          </a:r>
          <a:r>
            <a:rPr lang="ru-RU" sz="2000" u="none" kern="1200" dirty="0" err="1">
              <a:solidFill>
                <a:schemeClr val="tx1"/>
              </a:solidFill>
            </a:rPr>
            <a:t>похилого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віку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охорона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здоров'я</a:t>
          </a:r>
          <a:r>
            <a:rPr lang="ru-RU" sz="2000" u="none" kern="1200" dirty="0">
              <a:solidFill>
                <a:schemeClr val="tx1"/>
              </a:solidFill>
            </a:rPr>
            <a:t> та </a:t>
          </a:r>
          <a:r>
            <a:rPr lang="ru-RU" sz="2000" u="none" kern="1200" dirty="0" err="1">
              <a:solidFill>
                <a:schemeClr val="tx1"/>
              </a:solidFill>
            </a:rPr>
            <a:t>медична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допомога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високі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пенсії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та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інші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складові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соціального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захисту</a:t>
          </a:r>
          <a:r>
            <a:rPr lang="ru-RU" sz="2000" u="none" kern="1200" dirty="0">
              <a:solidFill>
                <a:schemeClr val="tx1"/>
              </a:solidFill>
            </a:rPr>
            <a:t>.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2183639" y="148467"/>
        <a:ext cx="2164894" cy="6372424"/>
      </dsp:txXfrm>
    </dsp:sp>
    <dsp:sp modelId="{5E91F1A5-6C82-40CC-BE30-08E89CD5C47C}">
      <dsp:nvSpPr>
        <dsp:cNvPr id="0" name=""/>
        <dsp:cNvSpPr/>
      </dsp:nvSpPr>
      <dsp:spPr>
        <a:xfrm>
          <a:off x="4546788" y="889189"/>
          <a:ext cx="1982540" cy="489097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>
              <a:solidFill>
                <a:schemeClr val="tx1"/>
              </a:solidFill>
            </a:rPr>
            <a:t>У </a:t>
          </a:r>
          <a:r>
            <a:rPr lang="ru-RU" sz="2000" u="none" kern="1200" dirty="0" err="1">
              <a:solidFill>
                <a:schemeClr val="tx1"/>
              </a:solidFill>
            </a:rPr>
            <a:t>Швеції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місцеві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громади</a:t>
          </a:r>
          <a:r>
            <a:rPr lang="ru-RU" sz="2000" u="none" kern="1200" dirty="0">
              <a:solidFill>
                <a:schemeClr val="tx1"/>
              </a:solidFill>
            </a:rPr>
            <a:t> не </a:t>
          </a:r>
          <a:r>
            <a:rPr lang="ru-RU" sz="2000" u="none" kern="1200" dirty="0" err="1">
              <a:solidFill>
                <a:schemeClr val="tx1"/>
              </a:solidFill>
            </a:rPr>
            <a:t>очікують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пасивно</a:t>
          </a:r>
          <a:r>
            <a:rPr lang="ru-RU" sz="2000" u="none" kern="1200" dirty="0">
              <a:solidFill>
                <a:schemeClr val="tx1"/>
              </a:solidFill>
            </a:rPr>
            <a:t> на </a:t>
          </a:r>
          <a:r>
            <a:rPr lang="ru-RU" sz="2000" u="none" kern="1200" dirty="0" err="1">
              <a:solidFill>
                <a:schemeClr val="tx1"/>
              </a:solidFill>
            </a:rPr>
            <a:t>соціальні</a:t>
          </a:r>
          <a:r>
            <a:rPr lang="ru-RU" sz="2000" u="none" kern="1200" dirty="0">
              <a:solidFill>
                <a:schemeClr val="tx1"/>
              </a:solidFill>
            </a:rPr>
            <a:t> блага </a:t>
          </a:r>
          <a:r>
            <a:rPr lang="ru-RU" sz="2000" u="none" kern="1200" dirty="0" err="1">
              <a:solidFill>
                <a:schemeClr val="tx1"/>
              </a:solidFill>
            </a:rPr>
            <a:t>зі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столиці</a:t>
          </a:r>
          <a:r>
            <a:rPr lang="ru-RU" sz="2000" u="none" kern="1200" dirty="0">
              <a:solidFill>
                <a:schemeClr val="tx1"/>
              </a:solidFill>
            </a:rPr>
            <a:t>, а </a:t>
          </a:r>
          <a:r>
            <a:rPr lang="ru-RU" sz="2000" u="none" kern="1200" dirty="0" err="1">
              <a:solidFill>
                <a:schemeClr val="tx1"/>
              </a:solidFill>
            </a:rPr>
            <a:t>беруть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солідарну</a:t>
          </a:r>
          <a:r>
            <a:rPr lang="ru-RU" sz="2000" u="none" kern="1200" dirty="0">
              <a:solidFill>
                <a:schemeClr val="tx1"/>
              </a:solidFill>
            </a:rPr>
            <a:t> участь у </a:t>
          </a:r>
          <a:r>
            <a:rPr lang="ru-RU" sz="2000" u="none" kern="1200" dirty="0" err="1">
              <a:solidFill>
                <a:schemeClr val="tx1"/>
              </a:solidFill>
            </a:rPr>
            <a:t>забезпеченні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економічного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процвітання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своїх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територій</a:t>
          </a:r>
          <a:r>
            <a:rPr lang="ru-RU" sz="2000" u="none" kern="1200" dirty="0">
              <a:solidFill>
                <a:schemeClr val="tx1"/>
              </a:solidFill>
            </a:rPr>
            <a:t>.</a:t>
          </a:r>
          <a:r>
            <a:rPr lang="ru-RU" sz="2000" u="sng" kern="1200" dirty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46788" y="889189"/>
        <a:ext cx="1982540" cy="4890979"/>
      </dsp:txXfrm>
    </dsp:sp>
    <dsp:sp modelId="{C0DA122F-C43C-47EB-AEA2-00F28BE6CAD2}">
      <dsp:nvSpPr>
        <dsp:cNvPr id="0" name=""/>
        <dsp:cNvSpPr/>
      </dsp:nvSpPr>
      <dsp:spPr>
        <a:xfrm>
          <a:off x="6727582" y="521644"/>
          <a:ext cx="1982540" cy="56260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>
              <a:solidFill>
                <a:schemeClr val="tx1"/>
              </a:solidFill>
            </a:rPr>
            <a:t>За основу </a:t>
          </a:r>
          <a:r>
            <a:rPr lang="ru-RU" sz="2000" u="none" kern="1200" dirty="0" err="1">
              <a:solidFill>
                <a:schemeClr val="tx1"/>
              </a:solidFill>
            </a:rPr>
            <a:t>шведської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моделі</a:t>
          </a:r>
          <a:r>
            <a:rPr lang="ru-RU" sz="2000" u="none" kern="1200" dirty="0">
              <a:solidFill>
                <a:schemeClr val="tx1"/>
              </a:solidFill>
            </a:rPr>
            <a:t> взято союз </a:t>
          </a:r>
          <a:r>
            <a:rPr lang="ru-RU" sz="2000" u="none" kern="1200" dirty="0" err="1">
              <a:solidFill>
                <a:schemeClr val="tx1"/>
              </a:solidFill>
            </a:rPr>
            <a:t>між</a:t>
          </a:r>
          <a:r>
            <a:rPr lang="ru-RU" sz="2000" u="none" kern="1200" dirty="0">
              <a:solidFill>
                <a:schemeClr val="tx1"/>
              </a:solidFill>
            </a:rPr>
            <a:t> державою та </a:t>
          </a:r>
          <a:r>
            <a:rPr lang="ru-RU" sz="2000" u="none" kern="1200" dirty="0" err="1">
              <a:solidFill>
                <a:schemeClr val="tx1"/>
              </a:solidFill>
            </a:rPr>
            <a:t>громадянами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завдяки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чому</a:t>
          </a:r>
          <a:r>
            <a:rPr lang="ru-RU" sz="2000" u="none" kern="1200" dirty="0">
              <a:solidFill>
                <a:schemeClr val="tx1"/>
              </a:solidFill>
            </a:rPr>
            <a:t> у </a:t>
          </a:r>
          <a:r>
            <a:rPr lang="ru-RU" sz="2000" u="none" kern="1200" dirty="0" err="1">
              <a:solidFill>
                <a:schemeClr val="tx1"/>
              </a:solidFill>
            </a:rPr>
            <a:t>Швеції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сформувалося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суспільство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високої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довіри</a:t>
          </a:r>
          <a:r>
            <a:rPr lang="ru-RU" sz="2000" u="none" kern="1200" dirty="0">
              <a:solidFill>
                <a:schemeClr val="tx1"/>
              </a:solidFill>
            </a:rPr>
            <a:t>, держава </a:t>
          </a:r>
          <a:r>
            <a:rPr lang="ru-RU" sz="2000" u="none" kern="1200" dirty="0" err="1">
              <a:solidFill>
                <a:schemeClr val="tx1"/>
              </a:solidFill>
            </a:rPr>
            <a:t>сприймається</a:t>
          </a:r>
          <a:r>
            <a:rPr lang="ru-RU" sz="2000" u="none" kern="1200" dirty="0">
              <a:solidFill>
                <a:schemeClr val="tx1"/>
              </a:solidFill>
            </a:rPr>
            <a:t> як </a:t>
          </a:r>
          <a:r>
            <a:rPr lang="ru-RU" sz="2000" u="none" kern="1200" dirty="0" err="1">
              <a:solidFill>
                <a:schemeClr val="tx1"/>
              </a:solidFill>
            </a:rPr>
            <a:t>колега</a:t>
          </a:r>
          <a:r>
            <a:rPr lang="ru-RU" sz="2000" u="none" kern="1200" dirty="0">
              <a:solidFill>
                <a:schemeClr val="tx1"/>
              </a:solidFill>
            </a:rPr>
            <a:t>, а не </a:t>
          </a:r>
          <a:r>
            <a:rPr lang="ru-RU" sz="2000" u="none" kern="1200" dirty="0" err="1">
              <a:solidFill>
                <a:schemeClr val="tx1"/>
              </a:solidFill>
            </a:rPr>
            <a:t>опонент</a:t>
          </a:r>
          <a:r>
            <a:rPr lang="ru-RU" sz="2000" u="none" kern="1200" dirty="0">
              <a:solidFill>
                <a:schemeClr val="tx1"/>
              </a:solidFill>
            </a:rPr>
            <a:t>. 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6727582" y="521644"/>
        <a:ext cx="1982540" cy="5626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CDC0F-D172-419A-ADC6-25AEAA8F41A7}">
      <dsp:nvSpPr>
        <dsp:cNvPr id="0" name=""/>
        <dsp:cNvSpPr/>
      </dsp:nvSpPr>
      <dsp:spPr>
        <a:xfrm>
          <a:off x="0" y="0"/>
          <a:ext cx="8784976" cy="192261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Великій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лейбористський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уряд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Ентоні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Блера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(1997-2007) проводив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активну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засадах </a:t>
          </a:r>
          <a:r>
            <a:rPr lang="ru-RU" sz="3200" b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неолібералізму</a:t>
          </a:r>
          <a:r>
            <a:rPr lang="ru-RU" sz="3200" b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32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4976" cy="1922613"/>
      </dsp:txXfrm>
    </dsp:sp>
    <dsp:sp modelId="{DE37C40A-17E8-46D7-9B5E-2BBF2997D58B}">
      <dsp:nvSpPr>
        <dsp:cNvPr id="0" name=""/>
        <dsp:cNvSpPr/>
      </dsp:nvSpPr>
      <dsp:spPr>
        <a:xfrm>
          <a:off x="4289" y="1922613"/>
          <a:ext cx="2925465" cy="40374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289" y="1922613"/>
        <a:ext cx="2925465" cy="4037488"/>
      </dsp:txXfrm>
    </dsp:sp>
    <dsp:sp modelId="{0C40AE0C-7D3C-4AA7-BC91-9574DA2EAB75}">
      <dsp:nvSpPr>
        <dsp:cNvPr id="0" name=""/>
        <dsp:cNvSpPr/>
      </dsp:nvSpPr>
      <dsp:spPr>
        <a:xfrm>
          <a:off x="2929755" y="1922613"/>
          <a:ext cx="2925465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штрафні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санкції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порушення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отримали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 на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оплачувану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4-тижневу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відпустку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9755" y="1922613"/>
        <a:ext cx="2925465" cy="4037488"/>
      </dsp:txXfrm>
    </dsp:sp>
    <dsp:sp modelId="{DD6FB2AD-22BC-4CAF-86AC-68904067FE53}">
      <dsp:nvSpPr>
        <dsp:cNvPr id="0" name=""/>
        <dsp:cNvSpPr/>
      </dsp:nvSpPr>
      <dsp:spPr>
        <a:xfrm>
          <a:off x="5855220" y="1922613"/>
          <a:ext cx="2925465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всю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територію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поширено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дію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закону про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фіксовану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мінімальну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плату,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удосконалено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систему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професійної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перепідготовки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2400" u="none" kern="1200" dirty="0"/>
            <a:t>.</a:t>
          </a:r>
          <a:endParaRPr lang="en-US" sz="2400" kern="1200" dirty="0"/>
        </a:p>
      </dsp:txBody>
      <dsp:txXfrm>
        <a:off x="5855220" y="1922613"/>
        <a:ext cx="2925465" cy="4037488"/>
      </dsp:txXfrm>
    </dsp:sp>
    <dsp:sp modelId="{3BB21B85-C23D-487E-90DE-202091DCE0C1}">
      <dsp:nvSpPr>
        <dsp:cNvPr id="0" name=""/>
        <dsp:cNvSpPr/>
      </dsp:nvSpPr>
      <dsp:spPr>
        <a:xfrm>
          <a:off x="0" y="5960102"/>
          <a:ext cx="8784976" cy="44860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79141-9784-4776-AB30-BC179CD71B63}">
      <dsp:nvSpPr>
        <dsp:cNvPr id="0" name=""/>
        <dsp:cNvSpPr/>
      </dsp:nvSpPr>
      <dsp:spPr>
        <a:xfrm>
          <a:off x="0" y="300"/>
          <a:ext cx="8964488" cy="18794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Канаді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внутрішня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політика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прем'єр-міністра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П'єра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Трюдо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(1980-1984)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ґрунтувалася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39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ліберальних</a:t>
          </a:r>
          <a:r>
            <a:rPr lang="ru-RU" sz="39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принципах.</a:t>
          </a:r>
          <a:r>
            <a:rPr lang="ru-RU" sz="39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0"/>
        <a:ext cx="8964488" cy="1879498"/>
      </dsp:txXfrm>
    </dsp:sp>
    <dsp:sp modelId="{A1033D7A-2868-4B57-8341-7291E4FF44A3}">
      <dsp:nvSpPr>
        <dsp:cNvPr id="0" name=""/>
        <dsp:cNvSpPr/>
      </dsp:nvSpPr>
      <dsp:spPr>
        <a:xfrm>
          <a:off x="2235" y="2305038"/>
          <a:ext cx="2840797" cy="309586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235" y="2305038"/>
        <a:ext cx="2840797" cy="3095866"/>
      </dsp:txXfrm>
    </dsp:sp>
    <dsp:sp modelId="{F1EBAA2C-7C91-4DBF-B272-33C5A4B61783}">
      <dsp:nvSpPr>
        <dsp:cNvPr id="0" name=""/>
        <dsp:cNvSpPr/>
      </dsp:nvSpPr>
      <dsp:spPr>
        <a:xfrm>
          <a:off x="2808318" y="1872512"/>
          <a:ext cx="2840797" cy="394694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правах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англоканадців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франкоканадців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проводив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багатокультурності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скасував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смертну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кару.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318" y="1872512"/>
        <a:ext cx="2840797" cy="3946946"/>
      </dsp:txXfrm>
    </dsp:sp>
    <dsp:sp modelId="{6CDADE2B-9EEE-4564-8AF4-E44A187D5AC3}">
      <dsp:nvSpPr>
        <dsp:cNvPr id="0" name=""/>
        <dsp:cNvSpPr/>
      </dsp:nvSpPr>
      <dsp:spPr>
        <a:xfrm>
          <a:off x="5686065" y="1958002"/>
          <a:ext cx="3278422" cy="394694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звільнено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податків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низькими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доходами,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пенсії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допомогу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організовувалися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громадські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зрівнявся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жінок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чоловіків</a:t>
          </a:r>
          <a:r>
            <a:rPr lang="ru-RU" sz="2400" u="none" kern="1200" dirty="0">
              <a:solidFill>
                <a:schemeClr val="tx1"/>
              </a:solidFill>
            </a:rPr>
            <a:t>.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5686065" y="1958002"/>
        <a:ext cx="3278422" cy="3946946"/>
      </dsp:txXfrm>
    </dsp:sp>
    <dsp:sp modelId="{8AFB62A5-C3ED-47DA-B724-6A96555471ED}">
      <dsp:nvSpPr>
        <dsp:cNvPr id="0" name=""/>
        <dsp:cNvSpPr/>
      </dsp:nvSpPr>
      <dsp:spPr>
        <a:xfrm>
          <a:off x="0" y="5826444"/>
          <a:ext cx="8964488" cy="43854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CCDF-A04C-45A7-9797-C5F43C3AC000}">
      <dsp:nvSpPr>
        <dsp:cNvPr id="0" name=""/>
        <dsp:cNvSpPr/>
      </dsp:nvSpPr>
      <dsp:spPr>
        <a:xfrm>
          <a:off x="0" y="0"/>
          <a:ext cx="9144000" cy="192261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США Барак </a:t>
          </a:r>
          <a:r>
            <a:rPr lang="ru-RU" sz="56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Обама</a:t>
          </a:r>
          <a:r>
            <a:rPr lang="ru-RU" sz="56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(2009-2017) </a:t>
          </a:r>
          <a:endParaRPr lang="en-US" sz="56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922613"/>
      </dsp:txXfrm>
    </dsp:sp>
    <dsp:sp modelId="{8A71B8BD-81C8-4883-9587-17E29FEF48E2}">
      <dsp:nvSpPr>
        <dsp:cNvPr id="0" name=""/>
        <dsp:cNvSpPr/>
      </dsp:nvSpPr>
      <dsp:spPr>
        <a:xfrm>
          <a:off x="4464" y="2266082"/>
          <a:ext cx="3045023" cy="33505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464" y="2266082"/>
        <a:ext cx="3045023" cy="3350550"/>
      </dsp:txXfrm>
    </dsp:sp>
    <dsp:sp modelId="{EC168E5F-C003-4469-AB5A-E48C46B57A23}">
      <dsp:nvSpPr>
        <dsp:cNvPr id="0" name=""/>
        <dsp:cNvSpPr/>
      </dsp:nvSpPr>
      <dsp:spPr>
        <a:xfrm>
          <a:off x="3049488" y="1922613"/>
          <a:ext cx="3045023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 err="1">
              <a:solidFill>
                <a:schemeClr val="tx1"/>
              </a:solidFill>
            </a:rPr>
            <a:t>Ініціював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ухвалення</a:t>
          </a:r>
          <a:r>
            <a:rPr lang="ru-RU" sz="2000" u="none" kern="1200" dirty="0">
              <a:solidFill>
                <a:schemeClr val="tx1"/>
              </a:solidFill>
            </a:rPr>
            <a:t> закону про </a:t>
          </a:r>
          <a:r>
            <a:rPr lang="ru-RU" sz="2000" u="none" kern="1200" dirty="0" err="1">
              <a:solidFill>
                <a:schemeClr val="tx1"/>
              </a:solidFill>
            </a:rPr>
            <a:t>захист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споживачів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започаткував</a:t>
          </a:r>
          <a:r>
            <a:rPr lang="ru-RU" sz="2000" u="none" kern="1200" dirty="0">
              <a:solidFill>
                <a:schemeClr val="tx1"/>
              </a:solidFill>
            </a:rPr>
            <a:t> реформу </a:t>
          </a:r>
          <a:r>
            <a:rPr lang="ru-RU" sz="2000" u="none" kern="1200" dirty="0" err="1">
              <a:solidFill>
                <a:schemeClr val="tx1"/>
              </a:solidFill>
            </a:rPr>
            <a:t>системи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соціального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страхування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що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захищала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представників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середнього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класу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від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банкрутства</a:t>
          </a:r>
          <a:r>
            <a:rPr lang="ru-RU" sz="2000" u="none" kern="1200" dirty="0">
              <a:solidFill>
                <a:schemeClr val="tx1"/>
              </a:solidFill>
            </a:rPr>
            <a:t>, а </a:t>
          </a:r>
          <a:r>
            <a:rPr lang="ru-RU" sz="2000" u="none" kern="1200" dirty="0" err="1">
              <a:solidFill>
                <a:schemeClr val="tx1"/>
              </a:solidFill>
            </a:rPr>
            <a:t>також</a:t>
          </a:r>
          <a:r>
            <a:rPr lang="ru-RU" sz="2000" u="none" kern="1200" dirty="0">
              <a:solidFill>
                <a:schemeClr val="tx1"/>
              </a:solidFill>
            </a:rPr>
            <a:t> реформу </a:t>
          </a:r>
          <a:r>
            <a:rPr lang="ru-RU" sz="2000" u="none" kern="1200" dirty="0" err="1">
              <a:solidFill>
                <a:schemeClr val="tx1"/>
              </a:solidFill>
            </a:rPr>
            <a:t>медичного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страхування</a:t>
          </a:r>
          <a:r>
            <a:rPr lang="ru-RU" sz="2000" u="none" kern="1200" dirty="0">
              <a:solidFill>
                <a:schemeClr val="tx1"/>
              </a:solidFill>
            </a:rPr>
            <a:t>. 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3049488" y="1922613"/>
        <a:ext cx="3045023" cy="4037488"/>
      </dsp:txXfrm>
    </dsp:sp>
    <dsp:sp modelId="{473D6699-AF93-42C2-9682-05710E9497CD}">
      <dsp:nvSpPr>
        <dsp:cNvPr id="0" name=""/>
        <dsp:cNvSpPr/>
      </dsp:nvSpPr>
      <dsp:spPr>
        <a:xfrm>
          <a:off x="6094511" y="1922613"/>
          <a:ext cx="3045023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 err="1">
              <a:solidFill>
                <a:schemeClr val="tx1"/>
              </a:solidFill>
            </a:rPr>
            <a:t>Реалізовувалися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програми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фінансової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допомоги</a:t>
          </a:r>
          <a:r>
            <a:rPr lang="ru-RU" sz="2000" u="none" kern="1200" dirty="0">
              <a:solidFill>
                <a:schemeClr val="tx1"/>
              </a:solidFill>
            </a:rPr>
            <a:t> студентам, </a:t>
          </a:r>
          <a:r>
            <a:rPr lang="ru-RU" sz="2000" u="none" kern="1200" dirty="0" err="1">
              <a:solidFill>
                <a:schemeClr val="tx1"/>
              </a:solidFill>
            </a:rPr>
            <a:t>які</a:t>
          </a:r>
          <a:r>
            <a:rPr lang="ru-RU" sz="2000" u="none" kern="1200" dirty="0">
              <a:solidFill>
                <a:schemeClr val="tx1"/>
              </a:solidFill>
            </a:rPr>
            <a:t> брали кредит на </a:t>
          </a:r>
          <a:r>
            <a:rPr lang="ru-RU" sz="2000" u="none" kern="1200" dirty="0" err="1">
              <a:solidFill>
                <a:schemeClr val="tx1"/>
              </a:solidFill>
            </a:rPr>
            <a:t>освіту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розвивалась</a:t>
          </a:r>
          <a:r>
            <a:rPr lang="ru-RU" sz="2000" u="none" kern="1200" dirty="0">
              <a:solidFill>
                <a:schemeClr val="tx1"/>
              </a:solidFill>
            </a:rPr>
            <a:t> альтернативна </a:t>
          </a:r>
          <a:r>
            <a:rPr lang="ru-RU" sz="2000" u="none" kern="1200" dirty="0" err="1">
              <a:solidFill>
                <a:schemeClr val="tx1"/>
              </a:solidFill>
            </a:rPr>
            <a:t>енергетика</a:t>
          </a:r>
          <a:r>
            <a:rPr lang="ru-RU" sz="2000" u="none" kern="1200" dirty="0">
              <a:solidFill>
                <a:schemeClr val="tx1"/>
              </a:solidFill>
            </a:rPr>
            <a:t>, </a:t>
          </a:r>
          <a:r>
            <a:rPr lang="ru-RU" sz="2000" u="none" kern="1200" dirty="0" err="1">
              <a:solidFill>
                <a:schemeClr val="tx1"/>
              </a:solidFill>
            </a:rPr>
            <a:t>будувалися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нові</a:t>
          </a:r>
          <a:r>
            <a:rPr lang="ru-RU" sz="2000" u="none" kern="1200" dirty="0">
              <a:solidFill>
                <a:schemeClr val="tx1"/>
              </a:solidFill>
            </a:rPr>
            <a:t> </a:t>
          </a:r>
          <a:r>
            <a:rPr lang="ru-RU" sz="2000" u="none" kern="1200" dirty="0" err="1">
              <a:solidFill>
                <a:schemeClr val="tx1"/>
              </a:solidFill>
            </a:rPr>
            <a:t>автошляхи</a:t>
          </a:r>
          <a:r>
            <a:rPr lang="ru-RU" sz="2000" u="none" kern="1200" dirty="0">
              <a:solidFill>
                <a:schemeClr val="tx1"/>
              </a:solidFill>
            </a:rPr>
            <a:t>.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6094511" y="1922613"/>
        <a:ext cx="3045023" cy="4037488"/>
      </dsp:txXfrm>
    </dsp:sp>
    <dsp:sp modelId="{EFA33A03-0C02-4DA9-8C27-7C9EACA68A5E}">
      <dsp:nvSpPr>
        <dsp:cNvPr id="0" name=""/>
        <dsp:cNvSpPr/>
      </dsp:nvSpPr>
      <dsp:spPr>
        <a:xfrm>
          <a:off x="0" y="5960102"/>
          <a:ext cx="9144000" cy="44860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95FEC-D2BB-4218-B470-181B2C421ABA}">
      <dsp:nvSpPr>
        <dsp:cNvPr id="0" name=""/>
        <dsp:cNvSpPr/>
      </dsp:nvSpPr>
      <dsp:spPr>
        <a:xfrm>
          <a:off x="323514" y="576056"/>
          <a:ext cx="2875147" cy="373661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-920983" y="1820554"/>
        <a:ext cx="3064025" cy="575029"/>
      </dsp:txXfrm>
    </dsp:sp>
    <dsp:sp modelId="{F58CB24D-8E2C-4728-BDB8-0C8F2AEE28A5}">
      <dsp:nvSpPr>
        <dsp:cNvPr id="0" name=""/>
        <dsp:cNvSpPr/>
      </dsp:nvSpPr>
      <dsp:spPr>
        <a:xfrm>
          <a:off x="3491910" y="0"/>
          <a:ext cx="5357195" cy="580526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271145" bIns="0" numCol="1" spcCol="1270" anchor="t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 rot="16200000">
        <a:off x="1647472" y="1844438"/>
        <a:ext cx="4760316" cy="1071439"/>
      </dsp:txXfrm>
    </dsp:sp>
    <dsp:sp modelId="{5C3FFAD6-410A-4C3D-A695-6906942AC554}">
      <dsp:nvSpPr>
        <dsp:cNvPr id="0" name=""/>
        <dsp:cNvSpPr/>
      </dsp:nvSpPr>
      <dsp:spPr>
        <a:xfrm rot="5400000">
          <a:off x="3110100" y="4291384"/>
          <a:ext cx="853231" cy="1371600"/>
        </a:xfrm>
        <a:prstGeom prst="flowChartExtract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00186-6AC3-46E1-8ECC-4E5E0494537A}">
      <dsp:nvSpPr>
        <dsp:cNvPr id="0" name=""/>
        <dsp:cNvSpPr/>
      </dsp:nvSpPr>
      <dsp:spPr>
        <a:xfrm>
          <a:off x="4837893" y="0"/>
          <a:ext cx="3991110" cy="58052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Першим</a:t>
          </a:r>
          <a:r>
            <a:rPr lang="ru-RU" sz="25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канцлером </a:t>
          </a:r>
          <a:r>
            <a:rPr lang="ru-RU" sz="25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Федеративної</a:t>
          </a:r>
          <a:r>
            <a:rPr lang="ru-RU" sz="25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sz="25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sz="25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(ФРН) став Конрад </a:t>
          </a:r>
          <a:r>
            <a:rPr lang="ru-RU" sz="2500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Аденауер</a:t>
          </a:r>
          <a:r>
            <a:rPr lang="ru-RU" sz="2500" b="1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(1876-1967)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федеральний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 ФРН (1949-1963). Юрист за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освітою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роки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нацистського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режиму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був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двічі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ув'язнений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Співорганізатор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голова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Християнсько-демократичний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союз» (ХДС).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Наполягав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історичному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примиренні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Францією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виступав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проти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визнання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Німецької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sz="2500" i="1" u="none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500" u="none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7893" y="0"/>
        <a:ext cx="3991110" cy="58052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4412A-1849-45AE-A929-BD5F72C00045}">
      <dsp:nvSpPr>
        <dsp:cNvPr id="0" name=""/>
        <dsp:cNvSpPr/>
      </dsp:nvSpPr>
      <dsp:spPr>
        <a:xfrm>
          <a:off x="0" y="49072"/>
          <a:ext cx="3383737" cy="419109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Боннського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договору 1952 р.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позбулася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окупаційного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статусу, а через два роки вступила до НАТО. ФРН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засновниць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попередник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Союзу). </a:t>
          </a:r>
          <a:endParaRPr lang="en-US" sz="2400" kern="1200" dirty="0"/>
        </a:p>
      </dsp:txBody>
      <dsp:txXfrm>
        <a:off x="0" y="49072"/>
        <a:ext cx="3383737" cy="4191098"/>
      </dsp:txXfrm>
    </dsp:sp>
    <dsp:sp modelId="{2114F75E-EC52-418E-AD09-9A37BF0332EF}">
      <dsp:nvSpPr>
        <dsp:cNvPr id="0" name=""/>
        <dsp:cNvSpPr/>
      </dsp:nvSpPr>
      <dsp:spPr>
        <a:xfrm>
          <a:off x="3886860" y="648069"/>
          <a:ext cx="2005077" cy="325409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трьох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підтримки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США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західних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держав ФРН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швидко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відбудувала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господарство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пережила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економічне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піднесення</a:t>
          </a:r>
          <a:endParaRPr lang="en-US" sz="2000" kern="1200" dirty="0"/>
        </a:p>
      </dsp:txBody>
      <dsp:txXfrm>
        <a:off x="3886860" y="648069"/>
        <a:ext cx="2005077" cy="3254094"/>
      </dsp:txXfrm>
    </dsp:sp>
    <dsp:sp modelId="{5AD0191A-AF43-4E80-B4DF-AE325784CB20}">
      <dsp:nvSpPr>
        <dsp:cNvPr id="0" name=""/>
        <dsp:cNvSpPr/>
      </dsp:nvSpPr>
      <dsp:spPr>
        <a:xfrm>
          <a:off x="6111849" y="648069"/>
          <a:ext cx="2169072" cy="289871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відіграла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вдало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проведена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реформа.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рейхсмарки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скасовані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u="sng" kern="1200" dirty="0"/>
            <a:t> </a:t>
          </a:r>
          <a:endParaRPr lang="en-US" sz="2400" kern="1200" dirty="0"/>
        </a:p>
      </dsp:txBody>
      <dsp:txXfrm>
        <a:off x="6111849" y="648069"/>
        <a:ext cx="2169072" cy="2898714"/>
      </dsp:txXfrm>
    </dsp:sp>
    <dsp:sp modelId="{2CBFF8E1-715F-473C-9312-8A3215A62414}">
      <dsp:nvSpPr>
        <dsp:cNvPr id="0" name=""/>
        <dsp:cNvSpPr/>
      </dsp:nvSpPr>
      <dsp:spPr>
        <a:xfrm>
          <a:off x="3600400" y="4226760"/>
          <a:ext cx="4414065" cy="1888342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Валовий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суспільний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1949 до 1962 р.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зріс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втричі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Номінальна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плата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збільшилася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140 %, а реальна —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на 90 %. </a:t>
          </a:r>
          <a:endParaRPr lang="en-US" sz="2000" kern="1200" dirty="0"/>
        </a:p>
      </dsp:txBody>
      <dsp:txXfrm>
        <a:off x="3600400" y="4226760"/>
        <a:ext cx="4414065" cy="1888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A77CA-5A28-42BD-9DAC-B7D690712F9E}">
      <dsp:nvSpPr>
        <dsp:cNvPr id="0" name=""/>
        <dsp:cNvSpPr/>
      </dsp:nvSpPr>
      <dsp:spPr>
        <a:xfrm>
          <a:off x="152457" y="5696"/>
          <a:ext cx="3642491" cy="274137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два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десятиліття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Італії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економічних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показниках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індустріально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розвинених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зросла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півтора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раза, а за темпами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випереджала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індустріальні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країни, за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Японії</a:t>
          </a:r>
          <a:r>
            <a:rPr lang="ru-RU" sz="20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0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457" y="5696"/>
        <a:ext cx="3642491" cy="2741378"/>
      </dsp:txXfrm>
    </dsp:sp>
    <dsp:sp modelId="{6CC0D06D-BBDB-4EF4-901C-416C756BBEBB}">
      <dsp:nvSpPr>
        <dsp:cNvPr id="0" name=""/>
        <dsp:cNvSpPr/>
      </dsp:nvSpPr>
      <dsp:spPr>
        <a:xfrm>
          <a:off x="4023003" y="216022"/>
          <a:ext cx="2280548" cy="232072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Щорічному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приросту промислового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приплив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іноземного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3003" y="216022"/>
        <a:ext cx="2280548" cy="2320726"/>
      </dsp:txXfrm>
    </dsp:sp>
    <dsp:sp modelId="{4962630C-7445-45BF-A87A-F9E7FB68E831}">
      <dsp:nvSpPr>
        <dsp:cNvPr id="0" name=""/>
        <dsp:cNvSpPr/>
      </dsp:nvSpPr>
      <dsp:spPr>
        <a:xfrm>
          <a:off x="6531606" y="64316"/>
          <a:ext cx="2280548" cy="262414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досягнень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науки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техніки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автомобільній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промисловості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машинобудуванні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електроніці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1606" y="64316"/>
        <a:ext cx="2280548" cy="2624140"/>
      </dsp:txXfrm>
    </dsp:sp>
    <dsp:sp modelId="{7F7DBE58-B079-40EA-8968-F841B675E36A}">
      <dsp:nvSpPr>
        <dsp:cNvPr id="0" name=""/>
        <dsp:cNvSpPr/>
      </dsp:nvSpPr>
      <dsp:spPr>
        <a:xfrm>
          <a:off x="943020" y="2975130"/>
          <a:ext cx="3213588" cy="29684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Важливу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відіграли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державні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субсидії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надавали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прибутковим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галузям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пільгове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3020" y="2975130"/>
        <a:ext cx="3213588" cy="2968452"/>
      </dsp:txXfrm>
    </dsp:sp>
    <dsp:sp modelId="{76E53806-B834-48E1-9C8B-5C3B4B184DD9}">
      <dsp:nvSpPr>
        <dsp:cNvPr id="0" name=""/>
        <dsp:cNvSpPr/>
      </dsp:nvSpPr>
      <dsp:spPr>
        <a:xfrm>
          <a:off x="4824650" y="2808317"/>
          <a:ext cx="3636927" cy="296804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італійських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компаній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міжнародний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ринок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масовий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туризм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забезпечили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приплив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вкладали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4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400" u="sng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4650" y="2808317"/>
        <a:ext cx="3636927" cy="29680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03C44-D794-410E-95F4-0EAB9A311FD3}">
      <dsp:nvSpPr>
        <dsp:cNvPr id="0" name=""/>
        <dsp:cNvSpPr/>
      </dsp:nvSpPr>
      <dsp:spPr>
        <a:xfrm>
          <a:off x="606" y="0"/>
          <a:ext cx="3643661" cy="362780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 rot="16200000">
        <a:off x="-1122428" y="1123035"/>
        <a:ext cx="2974802" cy="728732"/>
      </dsp:txXfrm>
    </dsp:sp>
    <dsp:sp modelId="{E918F1BC-29E7-404C-B33A-A2BD597572E7}">
      <dsp:nvSpPr>
        <dsp:cNvPr id="0" name=""/>
        <dsp:cNvSpPr/>
      </dsp:nvSpPr>
      <dsp:spPr>
        <a:xfrm>
          <a:off x="850378" y="0"/>
          <a:ext cx="2714527" cy="36278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850378" y="0"/>
        <a:ext cx="2714527" cy="3627808"/>
      </dsp:txXfrm>
    </dsp:sp>
    <dsp:sp modelId="{9EAA2ABA-1C88-4EFA-95F5-FF0554989AB3}">
      <dsp:nvSpPr>
        <dsp:cNvPr id="0" name=""/>
        <dsp:cNvSpPr/>
      </dsp:nvSpPr>
      <dsp:spPr>
        <a:xfrm>
          <a:off x="3830229" y="0"/>
          <a:ext cx="5313164" cy="55892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271145" bIns="0" numCol="1" spcCol="1270" anchor="t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 rot="16200000">
        <a:off x="2069957" y="1760271"/>
        <a:ext cx="4583176" cy="1062632"/>
      </dsp:txXfrm>
    </dsp:sp>
    <dsp:sp modelId="{018532CC-1680-46FD-9F38-A57E03774F57}">
      <dsp:nvSpPr>
        <dsp:cNvPr id="0" name=""/>
        <dsp:cNvSpPr/>
      </dsp:nvSpPr>
      <dsp:spPr>
        <a:xfrm rot="5400000">
          <a:off x="3446252" y="4391173"/>
          <a:ext cx="821084" cy="796974"/>
        </a:xfrm>
        <a:prstGeom prst="flowChartExtra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2029-94B5-4B57-82CC-CD481B938633}">
      <dsp:nvSpPr>
        <dsp:cNvPr id="0" name=""/>
        <dsp:cNvSpPr/>
      </dsp:nvSpPr>
      <dsp:spPr>
        <a:xfrm>
          <a:off x="4892861" y="0"/>
          <a:ext cx="3958307" cy="55892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Маргарет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Тетчер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(1925-2013) —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прем'єр-міністр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Великої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(1979-1990).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Вивчала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право в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Лондоні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займалася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адвокатською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практикою. В урядах,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сформованих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консервативною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партією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обіймала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посади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міністра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пенсійного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й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міністра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і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науки. За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незламність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отримала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прізвисько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залізна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u="none" kern="1200" dirty="0" err="1">
              <a:latin typeface="Times New Roman" pitchFamily="18" charset="0"/>
              <a:cs typeface="Times New Roman" pitchFamily="18" charset="0"/>
            </a:rPr>
            <a:t>леді</a:t>
          </a:r>
          <a:r>
            <a:rPr lang="ru-RU" sz="2600" b="1" i="1" u="none" kern="1200" dirty="0">
              <a:latin typeface="Times New Roman" pitchFamily="18" charset="0"/>
              <a:cs typeface="Times New Roman" pitchFamily="18" charset="0"/>
            </a:rPr>
            <a:t>».</a:t>
          </a:r>
          <a:endParaRPr lang="en-US" sz="26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2861" y="0"/>
        <a:ext cx="3958307" cy="5589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E766E-B2BF-46FF-9A4D-CEA1B4B36978}">
      <dsp:nvSpPr>
        <dsp:cNvPr id="0" name=""/>
        <dsp:cNvSpPr/>
      </dsp:nvSpPr>
      <dsp:spPr>
        <a:xfrm>
          <a:off x="3516" y="0"/>
          <a:ext cx="2664743" cy="300581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-962395" y="965911"/>
        <a:ext cx="2464772" cy="532948"/>
      </dsp:txXfrm>
    </dsp:sp>
    <dsp:sp modelId="{8D88D433-08EA-4D1B-A179-BA34D82E84D3}">
      <dsp:nvSpPr>
        <dsp:cNvPr id="0" name=""/>
        <dsp:cNvSpPr/>
      </dsp:nvSpPr>
      <dsp:spPr>
        <a:xfrm>
          <a:off x="2857091" y="0"/>
          <a:ext cx="5568602" cy="5256583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284480" bIns="0" numCol="1" spcCol="1270" anchor="t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 rot="16200000">
        <a:off x="1258751" y="1598339"/>
        <a:ext cx="4310398" cy="1113720"/>
      </dsp:txXfrm>
    </dsp:sp>
    <dsp:sp modelId="{D11DF640-CF91-45FE-99D1-BDC41F8DF4EA}">
      <dsp:nvSpPr>
        <dsp:cNvPr id="0" name=""/>
        <dsp:cNvSpPr/>
      </dsp:nvSpPr>
      <dsp:spPr>
        <a:xfrm rot="5400000">
          <a:off x="2504867" y="4087280"/>
          <a:ext cx="772272" cy="835290"/>
        </a:xfrm>
        <a:prstGeom prst="flowChartExtract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037F9-1752-4FCB-A3B1-87595940BA1F}">
      <dsp:nvSpPr>
        <dsp:cNvPr id="0" name=""/>
        <dsp:cNvSpPr/>
      </dsp:nvSpPr>
      <dsp:spPr>
        <a:xfrm>
          <a:off x="3970811" y="0"/>
          <a:ext cx="4148609" cy="52565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Рональд Рейган (1911-2004) — президент США (1981-1989).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закінчення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коледжу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працював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спортивним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радіокоментатором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Голлівуді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знявся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більше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ніж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півсотні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фільмів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очолював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гільдію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кіноакторів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1966 р.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обраний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губернатором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Каліфорнії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Республіканської</a:t>
          </a:r>
          <a:r>
            <a:rPr lang="ru-RU" sz="2700" b="1" i="1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sz="2700" b="1" i="1" u="none" kern="1200" dirty="0">
              <a:solidFill>
                <a:schemeClr val="tx1"/>
              </a:solidFill>
            </a:rPr>
            <a:t>.</a:t>
          </a:r>
          <a:endParaRPr lang="en-US" sz="2700" b="1" u="none" kern="1200" dirty="0">
            <a:solidFill>
              <a:schemeClr val="tx1"/>
            </a:solidFill>
          </a:endParaRPr>
        </a:p>
      </dsp:txBody>
      <dsp:txXfrm>
        <a:off x="3970811" y="0"/>
        <a:ext cx="4148609" cy="5256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E8F8-98E0-4E3B-B924-1135E213D2AB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DF86-2A5A-4291-B844-76E7C7EBB74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1DF86-2A5A-4291-B844-76E7C7EBB7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CE1C-22A6-46BB-BC76-233450DB5985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2D13-37B0-42C2-B8E5-6DDAE5A2B1D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&quot;зміни у світі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7"/>
            <a:ext cx="7772400" cy="261972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Німецьке та італійське «економічне диво». «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«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365104"/>
            <a:ext cx="5256584" cy="79208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Всесвітня історія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ІІ. Німецьке </a:t>
            </a:r>
            <a:r>
              <a:rPr lang="uk-UA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диво”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80120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850106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Словник: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</a:t>
            </a:r>
            <a:r>
              <a:rPr lang="ru-RU" b="1" i="1" dirty="0" err="1">
                <a:solidFill>
                  <a:schemeClr val="bg1"/>
                </a:solidFill>
              </a:rPr>
              <a:t>Економічне</a:t>
            </a:r>
            <a:r>
              <a:rPr lang="ru-RU" b="1" i="1" dirty="0">
                <a:solidFill>
                  <a:schemeClr val="bg1"/>
                </a:solidFill>
              </a:rPr>
              <a:t> диво»</a:t>
            </a:r>
            <a:r>
              <a:rPr lang="ru-RU" i="1" dirty="0">
                <a:solidFill>
                  <a:schemeClr val="bg1"/>
                </a:solidFill>
              </a:rPr>
              <a:t> — </a:t>
            </a:r>
            <a:r>
              <a:rPr lang="ru-RU" i="1" dirty="0" err="1">
                <a:solidFill>
                  <a:schemeClr val="bg1"/>
                </a:solidFill>
              </a:rPr>
              <a:t>стрімкий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розвиток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економіки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супроводжується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зростанням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економічних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показників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скороченням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безробіття</a:t>
            </a:r>
            <a:r>
              <a:rPr lang="ru-RU" i="1" dirty="0">
                <a:solidFill>
                  <a:schemeClr val="bg1"/>
                </a:solidFill>
              </a:rPr>
              <a:t> та </a:t>
            </a:r>
            <a:r>
              <a:rPr lang="ru-RU" i="1" dirty="0" err="1">
                <a:solidFill>
                  <a:schemeClr val="bg1"/>
                </a:solidFill>
              </a:rPr>
              <a:t>підвищенням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рівня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життя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населення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499992" cy="31683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404664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італія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ІІІ. Італійське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диво”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388" y="908721"/>
          <a:ext cx="896461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5400" b="1" dirty="0" err="1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AutoShape 2" descr="Результат пошуку зображень за запитом &quot;англія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4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Словник: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7500" lnSpcReduction="20000"/>
          </a:bodyPr>
          <a:lstStyle/>
          <a:p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британської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втіленню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неоконсервативної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на засадах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саморегулювання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контролю над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грошовими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кредитними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економічну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7500" lnSpcReduction="20000"/>
          </a:bodyPr>
          <a:lstStyle/>
          <a:p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Неоконсерватизм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пристосовує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консерватизму до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реалій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стабільності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(монетаризм),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звільненню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надмірного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заохоченню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підприємливості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приватної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826768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Основні заходи: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Підтримка приватного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регламентації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Денаціоналізація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приватизація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авіапромисловості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транспорту,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страйки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профспілок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опосередкованих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Перегляд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Підтримка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Результати реформ: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Позитивні: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50851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Подолання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притоку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сектора,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Негативні: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транспорту.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страйковий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зумовлене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перебудовою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4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u="sng" dirty="0" err="1"/>
              <a:t>Свідчення</a:t>
            </a:r>
            <a:br>
              <a:rPr lang="ru-RU" sz="2000" dirty="0"/>
            </a:br>
            <a:r>
              <a:rPr lang="ru-RU" sz="2000" i="1" dirty="0"/>
              <a:t>«</a:t>
            </a:r>
            <a:r>
              <a:rPr lang="ru-RU" sz="2000" i="1" dirty="0" err="1"/>
              <a:t>Утручання</a:t>
            </a:r>
            <a:r>
              <a:rPr lang="ru-RU" sz="2000" i="1" dirty="0"/>
              <a:t> </a:t>
            </a:r>
            <a:r>
              <a:rPr lang="ru-RU" sz="2000" i="1" dirty="0" err="1"/>
              <a:t>держави</a:t>
            </a:r>
            <a:r>
              <a:rPr lang="ru-RU" sz="2000" i="1" dirty="0"/>
              <a:t> </a:t>
            </a:r>
            <a:r>
              <a:rPr lang="ru-RU" sz="2000" i="1" dirty="0" err="1"/>
              <a:t>ніколи</a:t>
            </a:r>
            <a:r>
              <a:rPr lang="ru-RU" sz="2000" i="1" dirty="0"/>
              <a:t> не повинно бути </a:t>
            </a:r>
            <a:r>
              <a:rPr lang="ru-RU" sz="2000" i="1" dirty="0" err="1"/>
              <a:t>настільки</a:t>
            </a:r>
            <a:r>
              <a:rPr lang="ru-RU" sz="2000" i="1" dirty="0"/>
              <a:t> </a:t>
            </a:r>
            <a:r>
              <a:rPr lang="ru-RU" sz="2000" i="1" dirty="0" err="1"/>
              <a:t>значним</a:t>
            </a:r>
            <a:r>
              <a:rPr lang="ru-RU" sz="2000" i="1" dirty="0"/>
              <a:t>, </a:t>
            </a:r>
            <a:r>
              <a:rPr lang="ru-RU" sz="2000" i="1" dirty="0" err="1"/>
              <a:t>щоб</a:t>
            </a:r>
            <a:r>
              <a:rPr lang="ru-RU" sz="2000" i="1" dirty="0"/>
              <a:t> </a:t>
            </a:r>
            <a:r>
              <a:rPr lang="ru-RU" sz="2000" i="1" dirty="0" err="1"/>
              <a:t>фактично</a:t>
            </a:r>
            <a:r>
              <a:rPr lang="ru-RU" sz="2000" i="1" dirty="0"/>
              <a:t> </a:t>
            </a:r>
            <a:r>
              <a:rPr lang="ru-RU" sz="2000" i="1" dirty="0" err="1"/>
              <a:t>звільняти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особистої</a:t>
            </a:r>
            <a:r>
              <a:rPr lang="ru-RU" sz="2000" i="1" dirty="0"/>
              <a:t> </a:t>
            </a:r>
            <a:r>
              <a:rPr lang="ru-RU" sz="2000" i="1" dirty="0" err="1"/>
              <a:t>відповідальності</a:t>
            </a:r>
            <a:r>
              <a:rPr lang="ru-RU" sz="2000" i="1" dirty="0"/>
              <a:t>. Те </a:t>
            </a:r>
            <a:r>
              <a:rPr lang="ru-RU" sz="2000" i="1" dirty="0" err="1"/>
              <a:t>саме</a:t>
            </a:r>
            <a:r>
              <a:rPr lang="ru-RU" sz="2000" i="1" dirty="0"/>
              <a:t> </a:t>
            </a:r>
            <a:r>
              <a:rPr lang="ru-RU" sz="2000" i="1" dirty="0" err="1"/>
              <a:t>стосується</a:t>
            </a:r>
            <a:r>
              <a:rPr lang="ru-RU" sz="2000" i="1" dirty="0"/>
              <a:t> </a:t>
            </a:r>
            <a:r>
              <a:rPr lang="ru-RU" sz="2000" i="1" dirty="0" err="1"/>
              <a:t>оподаткування</a:t>
            </a:r>
            <a:r>
              <a:rPr lang="ru-RU" sz="2000" i="1" dirty="0"/>
              <a:t>; </a:t>
            </a:r>
            <a:r>
              <a:rPr lang="ru-RU" sz="2000" i="1" dirty="0" err="1"/>
              <a:t>адже</a:t>
            </a:r>
            <a:r>
              <a:rPr lang="ru-RU" sz="2000" i="1" dirty="0"/>
              <a:t> коли </a:t>
            </a:r>
            <a:r>
              <a:rPr lang="ru-RU" sz="2000" i="1" dirty="0" err="1"/>
              <a:t>ви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я тяжко </a:t>
            </a:r>
            <a:r>
              <a:rPr lang="ru-RU" sz="2000" i="1" dirty="0" err="1"/>
              <a:t>працювали</a:t>
            </a:r>
            <a:r>
              <a:rPr lang="ru-RU" sz="2000" i="1" dirty="0"/>
              <a:t> (</a:t>
            </a:r>
            <a:r>
              <a:rPr lang="ru-RU" sz="2000" i="1" dirty="0" err="1"/>
              <a:t>незалежно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обставин</a:t>
            </a:r>
            <a:r>
              <a:rPr lang="ru-RU" sz="2000" i="1" dirty="0"/>
              <a:t>), то, </a:t>
            </a:r>
            <a:r>
              <a:rPr lang="ru-RU" sz="2000" i="1" dirty="0" err="1"/>
              <a:t>безперечно</a:t>
            </a:r>
            <a:r>
              <a:rPr lang="ru-RU" sz="2000" i="1" dirty="0"/>
              <a:t>, </a:t>
            </a:r>
            <a:r>
              <a:rPr lang="ru-RU" sz="2000" i="1" dirty="0" err="1"/>
              <a:t>знайдеться</a:t>
            </a:r>
            <a:r>
              <a:rPr lang="ru-RU" sz="2000" i="1" dirty="0"/>
              <a:t> </a:t>
            </a:r>
            <a:r>
              <a:rPr lang="ru-RU" sz="2000" i="1" dirty="0" err="1"/>
              <a:t>хтось</a:t>
            </a:r>
            <a:r>
              <a:rPr lang="ru-RU" sz="2000" i="1" dirty="0"/>
              <a:t>, </a:t>
            </a:r>
            <a:r>
              <a:rPr lang="ru-RU" sz="2000" i="1" dirty="0" err="1"/>
              <a:t>хто</a:t>
            </a:r>
            <a:r>
              <a:rPr lang="ru-RU" sz="2000" i="1" dirty="0"/>
              <a:t> не </a:t>
            </a:r>
            <a:r>
              <a:rPr lang="ru-RU" sz="2000" i="1" dirty="0" err="1"/>
              <a:t>робив</a:t>
            </a:r>
            <a:r>
              <a:rPr lang="ru-RU" sz="2000" i="1" dirty="0"/>
              <a:t> </a:t>
            </a:r>
            <a:r>
              <a:rPr lang="ru-RU" sz="2000" i="1" dirty="0" err="1"/>
              <a:t>би</a:t>
            </a:r>
            <a:r>
              <a:rPr lang="ru-RU" sz="2000" i="1" dirty="0"/>
              <a:t> </a:t>
            </a:r>
            <a:r>
              <a:rPr lang="ru-RU" sz="2000" i="1" dirty="0" err="1"/>
              <a:t>цього</a:t>
            </a:r>
            <a:r>
              <a:rPr lang="ru-RU" sz="2000" i="1" dirty="0"/>
              <a:t>, </a:t>
            </a:r>
            <a:r>
              <a:rPr lang="ru-RU" sz="2000" i="1" dirty="0" err="1"/>
              <a:t>якби</a:t>
            </a:r>
            <a:r>
              <a:rPr lang="ru-RU" sz="2000" i="1" dirty="0"/>
              <a:t> </a:t>
            </a:r>
            <a:r>
              <a:rPr lang="ru-RU" sz="2000" i="1" dirty="0" err="1"/>
              <a:t>не</a:t>
            </a:r>
            <a:r>
              <a:rPr lang="ru-RU" sz="2000" i="1" dirty="0"/>
              <a:t> </a:t>
            </a:r>
            <a:r>
              <a:rPr lang="ru-RU" sz="2000" i="1" dirty="0" err="1"/>
              <a:t>було</a:t>
            </a:r>
            <a:r>
              <a:rPr lang="ru-RU" sz="2000" i="1" dirty="0"/>
              <a:t> стимулу».</a:t>
            </a:r>
            <a:br>
              <a:rPr lang="ru-RU" sz="2000" i="1" dirty="0"/>
            </a:br>
            <a:br>
              <a:rPr lang="ru-RU" sz="2000" dirty="0"/>
            </a:br>
            <a:r>
              <a:rPr lang="ru-RU" sz="2000" i="1" dirty="0"/>
              <a:t>Маргарет </a:t>
            </a:r>
            <a:r>
              <a:rPr lang="ru-RU" sz="2000" i="1" dirty="0" err="1"/>
              <a:t>Тетчер</a:t>
            </a:r>
            <a:r>
              <a:rPr lang="ru-RU" sz="2000" i="1" dirty="0"/>
              <a:t> (</a:t>
            </a:r>
            <a:r>
              <a:rPr lang="ru-RU" sz="2000" i="1" dirty="0" err="1"/>
              <a:t>травень</a:t>
            </a:r>
            <a:r>
              <a:rPr lang="ru-RU" sz="2000" i="1" dirty="0"/>
              <a:t> 1988 р.)</a:t>
            </a:r>
            <a:endParaRPr lang="en-US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88232"/>
          </a:xfrm>
          <a:solidFill>
            <a:schemeClr val="bg2"/>
          </a:solidFill>
        </p:spPr>
        <p:txBody>
          <a:bodyPr/>
          <a:lstStyle/>
          <a:p>
            <a:r>
              <a:rPr lang="ru-RU" sz="2000" i="1" u="sng" dirty="0" err="1"/>
              <a:t>Ознайомтеся</a:t>
            </a:r>
            <a:r>
              <a:rPr lang="ru-RU" sz="2000" i="1" u="sng" dirty="0"/>
              <a:t> </a:t>
            </a:r>
            <a:r>
              <a:rPr lang="ru-RU" sz="2000" i="1" u="sng" dirty="0" err="1"/>
              <a:t>з</a:t>
            </a:r>
            <a:r>
              <a:rPr lang="ru-RU" sz="2000" i="1" u="sng" dirty="0"/>
              <a:t> </a:t>
            </a:r>
            <a:r>
              <a:rPr lang="ru-RU" sz="2000" i="1" u="sng" dirty="0" err="1"/>
              <a:t>висловлюванням</a:t>
            </a:r>
            <a:r>
              <a:rPr lang="ru-RU" sz="2000" i="1" u="sng" dirty="0"/>
              <a:t> М. </a:t>
            </a:r>
            <a:r>
              <a:rPr lang="ru-RU" sz="2000" i="1" u="sng" dirty="0" err="1"/>
              <a:t>Тетчер</a:t>
            </a:r>
            <a:r>
              <a:rPr lang="ru-RU" sz="2000" i="1" u="sng" dirty="0"/>
              <a:t>.</a:t>
            </a:r>
          </a:p>
          <a:p>
            <a:r>
              <a:rPr lang="ru-RU" sz="2000" i="1" u="sng" dirty="0"/>
              <a:t> Як </a:t>
            </a:r>
            <a:r>
              <a:rPr lang="ru-RU" sz="2000" i="1" u="sng" dirty="0" err="1"/>
              <a:t>би</a:t>
            </a:r>
            <a:r>
              <a:rPr lang="ru-RU" sz="2000" i="1" u="sng" dirty="0"/>
              <a:t> </a:t>
            </a:r>
            <a:r>
              <a:rPr lang="ru-RU" sz="2000" i="1" u="sng" dirty="0" err="1"/>
              <a:t>Ви</a:t>
            </a:r>
            <a:r>
              <a:rPr lang="ru-RU" sz="2000" i="1" u="sng" dirty="0"/>
              <a:t> </a:t>
            </a:r>
            <a:r>
              <a:rPr lang="ru-RU" sz="2000" i="1" u="sng" dirty="0" err="1"/>
              <a:t>охарактеризували</a:t>
            </a:r>
            <a:r>
              <a:rPr lang="ru-RU" sz="2000" i="1" u="sng" dirty="0"/>
              <a:t> систему </a:t>
            </a:r>
            <a:r>
              <a:rPr lang="ru-RU" sz="2000" i="1" u="sng" dirty="0" err="1"/>
              <a:t>соціальних</a:t>
            </a:r>
            <a:r>
              <a:rPr lang="ru-RU" sz="2000" i="1" u="sng" dirty="0"/>
              <a:t> </a:t>
            </a:r>
            <a:r>
              <a:rPr lang="ru-RU" sz="2000" i="1" u="sng" dirty="0" err="1"/>
              <a:t>гарантій</a:t>
            </a:r>
            <a:r>
              <a:rPr lang="ru-RU" sz="2000" i="1" u="sng" dirty="0"/>
              <a:t> </a:t>
            </a:r>
            <a:r>
              <a:rPr lang="ru-RU" sz="2000" i="1" u="sng" dirty="0" err="1"/>
              <a:t>її</a:t>
            </a:r>
            <a:r>
              <a:rPr lang="ru-RU" sz="2000" i="1" u="sng" dirty="0"/>
              <a:t> уряду: як систему «для </a:t>
            </a:r>
            <a:r>
              <a:rPr lang="ru-RU" sz="2000" i="1" u="sng" dirty="0" err="1"/>
              <a:t>всіх</a:t>
            </a:r>
            <a:r>
              <a:rPr lang="ru-RU" sz="2000" i="1" u="sng" dirty="0"/>
              <a:t>» чи систему «</a:t>
            </a:r>
            <a:r>
              <a:rPr lang="ru-RU" sz="2000" i="1" u="sng" dirty="0" err="1"/>
              <a:t>кожен</a:t>
            </a:r>
            <a:r>
              <a:rPr lang="ru-RU" sz="2000" i="1" u="sng" dirty="0"/>
              <a:t> сам за себе»?</a:t>
            </a:r>
          </a:p>
          <a:p>
            <a:r>
              <a:rPr lang="ru-RU" sz="2000" i="1" u="sng" dirty="0"/>
              <a:t> </a:t>
            </a:r>
            <a:r>
              <a:rPr lang="ru-RU" sz="2000" i="1" u="sng" dirty="0" err="1"/>
              <a:t>Обґрунтуйте</a:t>
            </a:r>
            <a:r>
              <a:rPr lang="ru-RU" sz="2000" i="1" u="sng" dirty="0"/>
              <a:t> Вашу точку </a:t>
            </a:r>
            <a:r>
              <a:rPr lang="ru-RU" sz="2000" i="1" u="sng" dirty="0" err="1"/>
              <a:t>зору</a:t>
            </a:r>
            <a:r>
              <a:rPr lang="ru-RU" i="1" u="sng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266928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Актуалізація опорних знань: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uk-UA" dirty="0"/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Що таке сегрегація?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Які приклади расової дискримінації чорношкірого населення США ви можете привести?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Коли розпочався рух афроамериканців США за громадянські права?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4. Хто такий Мартін Лютер Кінг?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5. Охарактеризуйте молодіжні виступи кінця 1960-х років.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Словник: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неоконсервативна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уряду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президентства Р. Рейгана,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мала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Результати: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dirty="0"/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Рівень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скоротився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втричі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коливалися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 для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багатіїв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знижено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Дерегулювання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зумовили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1980-х роках.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скоротилося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вдвічі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10 до 5 %. Створено 18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незаможних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Скасовано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продовольчі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зменшено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матерів-одиначок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медичне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залишилися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незмінними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Результати: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dirty="0"/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американців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заможніше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поляризація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бідними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багатими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державного бюджету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над доходами)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одночасного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зросло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пожвавленню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федеральних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субсидій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штатам,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житлового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чиновників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федеральних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міністерств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президентства Р. Рейгана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налічувалося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14.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012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b="1" i="1" dirty="0" err="1"/>
              <a:t>Свідчення</a:t>
            </a:r>
            <a:r>
              <a:rPr lang="ru-RU" sz="2200" b="1" i="1" dirty="0"/>
              <a:t>:</a:t>
            </a:r>
            <a:br>
              <a:rPr lang="ru-RU" sz="2200" i="1" dirty="0"/>
            </a:br>
            <a:r>
              <a:rPr lang="ru-RU" sz="2200" i="1" dirty="0"/>
              <a:t>«Рейган </a:t>
            </a:r>
            <a:r>
              <a:rPr lang="ru-RU" sz="2200" i="1" dirty="0" err="1"/>
              <a:t>майже</a:t>
            </a:r>
            <a:r>
              <a:rPr lang="ru-RU" sz="2200" i="1" dirty="0"/>
              <a:t> не </a:t>
            </a:r>
            <a:r>
              <a:rPr lang="ru-RU" sz="2200" i="1" dirty="0" err="1"/>
              <a:t>доклав</a:t>
            </a:r>
            <a:r>
              <a:rPr lang="ru-RU" sz="2200" i="1" dirty="0"/>
              <a:t> </a:t>
            </a:r>
            <a:r>
              <a:rPr lang="ru-RU" sz="2200" i="1" dirty="0" err="1"/>
              <a:t>зусиль</a:t>
            </a:r>
            <a:r>
              <a:rPr lang="ru-RU" sz="2200" i="1" dirty="0"/>
              <a:t>, </a:t>
            </a:r>
            <a:r>
              <a:rPr lang="ru-RU" sz="2200" i="1" dirty="0" err="1"/>
              <a:t>щоб</a:t>
            </a:r>
            <a:r>
              <a:rPr lang="ru-RU" sz="2200" i="1" dirty="0"/>
              <a:t> </a:t>
            </a:r>
            <a:r>
              <a:rPr lang="ru-RU" sz="2200" i="1" dirty="0" err="1"/>
              <a:t>забрати</a:t>
            </a:r>
            <a:r>
              <a:rPr lang="ru-RU" sz="2200" i="1" dirty="0"/>
              <a:t> </a:t>
            </a:r>
            <a:r>
              <a:rPr lang="ru-RU" sz="2200" i="1" dirty="0" err="1"/>
              <a:t>з</a:t>
            </a:r>
            <a:r>
              <a:rPr lang="ru-RU" sz="2200" i="1" dirty="0"/>
              <a:t> бюджету </a:t>
            </a:r>
            <a:r>
              <a:rPr lang="ru-RU" sz="2200" i="1" dirty="0" err="1"/>
              <a:t>мільярди</a:t>
            </a:r>
            <a:r>
              <a:rPr lang="ru-RU" sz="2200" i="1" dirty="0"/>
              <a:t> </a:t>
            </a:r>
            <a:r>
              <a:rPr lang="ru-RU" sz="2200" i="1" dirty="0" err="1"/>
              <a:t>доларів</a:t>
            </a:r>
            <a:r>
              <a:rPr lang="ru-RU" sz="2200" i="1" dirty="0"/>
              <a:t> </a:t>
            </a:r>
            <a:r>
              <a:rPr lang="ru-RU" sz="2200" i="1" dirty="0" err="1"/>
              <a:t>субсидій</a:t>
            </a:r>
            <a:r>
              <a:rPr lang="ru-RU" sz="2200" i="1" dirty="0"/>
              <a:t> для великих </a:t>
            </a:r>
            <a:r>
              <a:rPr lang="ru-RU" sz="2200" i="1" dirty="0" err="1"/>
              <a:t>компаній</a:t>
            </a:r>
            <a:r>
              <a:rPr lang="ru-RU" sz="2200" i="1" dirty="0"/>
              <a:t>... </a:t>
            </a:r>
            <a:r>
              <a:rPr lang="ru-RU" sz="2200" i="1" dirty="0" err="1"/>
              <a:t>Його</a:t>
            </a:r>
            <a:r>
              <a:rPr lang="ru-RU" sz="2200" i="1" dirty="0"/>
              <a:t> </a:t>
            </a:r>
            <a:r>
              <a:rPr lang="ru-RU" sz="2200" i="1" dirty="0" err="1"/>
              <a:t>політика</a:t>
            </a:r>
            <a:r>
              <a:rPr lang="ru-RU" sz="2200" i="1" dirty="0"/>
              <a:t> </a:t>
            </a:r>
            <a:r>
              <a:rPr lang="ru-RU" sz="2200" i="1" dirty="0" err="1"/>
              <a:t>веде</a:t>
            </a:r>
            <a:r>
              <a:rPr lang="ru-RU" sz="2200" i="1" dirty="0"/>
              <a:t> до </a:t>
            </a:r>
            <a:r>
              <a:rPr lang="ru-RU" sz="2200" i="1" dirty="0" err="1"/>
              <a:t>закритості</a:t>
            </a:r>
            <a:r>
              <a:rPr lang="ru-RU" sz="2200" i="1" dirty="0"/>
              <a:t> уряду, </a:t>
            </a:r>
            <a:r>
              <a:rPr lang="ru-RU" sz="2200" i="1" dirty="0" err="1"/>
              <a:t>байдужості</a:t>
            </a:r>
            <a:r>
              <a:rPr lang="ru-RU" sz="2200" i="1" dirty="0"/>
              <a:t> до </a:t>
            </a:r>
            <a:r>
              <a:rPr lang="ru-RU" sz="2200" i="1" dirty="0" err="1"/>
              <a:t>громадянських</a:t>
            </a:r>
            <a:r>
              <a:rPr lang="ru-RU" sz="2200" i="1" dirty="0"/>
              <a:t> прав, </a:t>
            </a:r>
            <a:r>
              <a:rPr lang="ru-RU" sz="2200" i="1" dirty="0" err="1"/>
              <a:t>зневаги</a:t>
            </a:r>
            <a:r>
              <a:rPr lang="ru-RU" sz="2200" i="1" dirty="0"/>
              <a:t> до </a:t>
            </a:r>
            <a:r>
              <a:rPr lang="ru-RU" sz="2200" i="1" dirty="0" err="1"/>
              <a:t>бідних</a:t>
            </a:r>
            <a:r>
              <a:rPr lang="ru-RU" sz="2200" i="1" dirty="0"/>
              <a:t>».</a:t>
            </a:r>
            <a:br>
              <a:rPr lang="ru-RU" sz="2000" i="1" u="sng" dirty="0"/>
            </a:br>
            <a:br>
              <a:rPr lang="ru-RU" sz="2000" dirty="0"/>
            </a:br>
            <a:r>
              <a:rPr lang="ru-RU" sz="1600" i="1" dirty="0"/>
              <a:t>Джон </a:t>
            </a:r>
            <a:r>
              <a:rPr lang="ru-RU" sz="1600" i="1" dirty="0" err="1"/>
              <a:t>Оукс</a:t>
            </a:r>
            <a:r>
              <a:rPr lang="ru-RU" sz="1600" i="1" dirty="0"/>
              <a:t>, </a:t>
            </a:r>
            <a:r>
              <a:rPr lang="ru-RU" sz="1600" i="1" dirty="0" err="1"/>
              <a:t>американський</a:t>
            </a:r>
            <a:r>
              <a:rPr lang="ru-RU" sz="1600" i="1" dirty="0"/>
              <a:t> </a:t>
            </a:r>
            <a:r>
              <a:rPr lang="ru-RU" sz="1600" i="1" dirty="0" err="1"/>
              <a:t>журналіст</a:t>
            </a:r>
            <a:r>
              <a:rPr lang="ru-RU" sz="1600" i="1" dirty="0"/>
              <a:t> (США: консервативная волна / пер. с англ. — М.: Прогресс, 1984. — С. 145)</a:t>
            </a:r>
            <a:br>
              <a:rPr lang="ru-RU" sz="2000" i="1" u="sng" dirty="0"/>
            </a:br>
            <a:br>
              <a:rPr lang="ru-RU" sz="2200" dirty="0"/>
            </a:br>
            <a:r>
              <a:rPr lang="ru-RU" sz="2200" i="1" dirty="0"/>
              <a:t>«</a:t>
            </a:r>
            <a:r>
              <a:rPr lang="ru-RU" sz="2200" i="1" dirty="0" err="1"/>
              <a:t>Можливо</a:t>
            </a:r>
            <a:r>
              <a:rPr lang="ru-RU" sz="2200" i="1" dirty="0"/>
              <a:t>, коли Рейган </a:t>
            </a:r>
            <a:r>
              <a:rPr lang="ru-RU" sz="2200" i="1" dirty="0" err="1"/>
              <a:t>залишить</a:t>
            </a:r>
            <a:r>
              <a:rPr lang="ru-RU" sz="2200" i="1" dirty="0"/>
              <a:t> </a:t>
            </a:r>
            <a:r>
              <a:rPr lang="ru-RU" sz="2200" i="1" dirty="0" err="1"/>
              <a:t>свій</a:t>
            </a:r>
            <a:r>
              <a:rPr lang="ru-RU" sz="2200" i="1" dirty="0"/>
              <a:t> пост, </a:t>
            </a:r>
            <a:r>
              <a:rPr lang="ru-RU" sz="2200" i="1" dirty="0" err="1"/>
              <a:t>демократи</a:t>
            </a:r>
            <a:r>
              <a:rPr lang="ru-RU" sz="2200" i="1" dirty="0"/>
              <a:t> </a:t>
            </a:r>
            <a:r>
              <a:rPr lang="ru-RU" sz="2200" i="1" dirty="0" err="1"/>
              <a:t>завдадуть</a:t>
            </a:r>
            <a:r>
              <a:rPr lang="ru-RU" sz="2200" i="1" dirty="0"/>
              <a:t> </a:t>
            </a:r>
            <a:r>
              <a:rPr lang="ru-RU" sz="2200" i="1" dirty="0" err="1"/>
              <a:t>йому</a:t>
            </a:r>
            <a:r>
              <a:rPr lang="ru-RU" sz="2200" i="1" dirty="0"/>
              <a:t> </a:t>
            </a:r>
            <a:r>
              <a:rPr lang="ru-RU" sz="2200" i="1" dirty="0" err="1"/>
              <a:t>політичний</a:t>
            </a:r>
            <a:r>
              <a:rPr lang="ru-RU" sz="2200" i="1" dirty="0"/>
              <a:t> удар... Та </a:t>
            </a:r>
            <a:r>
              <a:rPr lang="ru-RU" sz="2200" i="1" dirty="0" err="1"/>
              <a:t>якщо</a:t>
            </a:r>
            <a:r>
              <a:rPr lang="ru-RU" sz="2200" i="1" dirty="0"/>
              <a:t> </a:t>
            </a:r>
            <a:r>
              <a:rPr lang="ru-RU" sz="2200" i="1" dirty="0" err="1"/>
              <a:t>навіть</a:t>
            </a:r>
            <a:r>
              <a:rPr lang="ru-RU" sz="2200" i="1" dirty="0"/>
              <a:t> </a:t>
            </a:r>
            <a:r>
              <a:rPr lang="ru-RU" sz="2200" i="1" dirty="0" err="1"/>
              <a:t>рейганівської</a:t>
            </a:r>
            <a:r>
              <a:rPr lang="ru-RU" sz="2200" i="1" dirty="0"/>
              <a:t> </a:t>
            </a:r>
            <a:r>
              <a:rPr lang="ru-RU" sz="2200" i="1" dirty="0" err="1"/>
              <a:t>революції</a:t>
            </a:r>
            <a:r>
              <a:rPr lang="ru-RU" sz="2200" i="1" dirty="0"/>
              <a:t> </a:t>
            </a:r>
            <a:r>
              <a:rPr lang="ru-RU" sz="2200" i="1" dirty="0" err="1"/>
              <a:t>й</a:t>
            </a:r>
            <a:r>
              <a:rPr lang="ru-RU" sz="2200" i="1" dirty="0"/>
              <a:t> не </a:t>
            </a:r>
            <a:r>
              <a:rPr lang="ru-RU" sz="2200" i="1" dirty="0" err="1"/>
              <a:t>було</a:t>
            </a:r>
            <a:r>
              <a:rPr lang="ru-RU" sz="2200" i="1" dirty="0"/>
              <a:t>, то все ж </a:t>
            </a:r>
            <a:r>
              <a:rPr lang="ru-RU" sz="2200" i="1" dirty="0" err="1"/>
              <a:t>після</a:t>
            </a:r>
            <a:r>
              <a:rPr lang="ru-RU" sz="2200" i="1" dirty="0"/>
              <a:t> президентства Р. Рейгана </a:t>
            </a:r>
            <a:r>
              <a:rPr lang="ru-RU" sz="2200" i="1" dirty="0" err="1"/>
              <a:t>наступникам</a:t>
            </a:r>
            <a:r>
              <a:rPr lang="ru-RU" sz="2200" i="1" dirty="0"/>
              <a:t> </a:t>
            </a:r>
            <a:r>
              <a:rPr lang="ru-RU" sz="2200" i="1" dirty="0" err="1"/>
              <a:t>залишився</a:t>
            </a:r>
            <a:r>
              <a:rPr lang="ru-RU" sz="2200" i="1" dirty="0"/>
              <a:t> </a:t>
            </a:r>
            <a:r>
              <a:rPr lang="ru-RU" sz="2200" i="1" dirty="0" err="1"/>
              <a:t>добрий</a:t>
            </a:r>
            <a:r>
              <a:rPr lang="ru-RU" sz="2200" i="1" dirty="0"/>
              <a:t> </a:t>
            </a:r>
            <a:r>
              <a:rPr lang="ru-RU" sz="2200" i="1" dirty="0" err="1"/>
              <a:t>спадок</a:t>
            </a:r>
            <a:r>
              <a:rPr lang="ru-RU" sz="2200" i="1" dirty="0"/>
              <a:t>. ...</a:t>
            </a:r>
            <a:r>
              <a:rPr lang="ru-RU" sz="2200" i="1" dirty="0" err="1"/>
              <a:t>цей</a:t>
            </a:r>
            <a:r>
              <a:rPr lang="ru-RU" sz="2200" i="1" dirty="0"/>
              <a:t> </a:t>
            </a:r>
            <a:r>
              <a:rPr lang="ru-RU" sz="2200" i="1" dirty="0" err="1"/>
              <a:t>спадок</a:t>
            </a:r>
            <a:r>
              <a:rPr lang="ru-RU" sz="2200" i="1" dirty="0"/>
              <a:t> </a:t>
            </a:r>
            <a:r>
              <a:rPr lang="ru-RU" sz="2200" i="1" dirty="0" err="1"/>
              <a:t>міцніший</a:t>
            </a:r>
            <a:r>
              <a:rPr lang="ru-RU" sz="2200" i="1" dirty="0"/>
              <a:t> та </a:t>
            </a:r>
            <a:r>
              <a:rPr lang="ru-RU" sz="2200" i="1" dirty="0" err="1"/>
              <a:t>стабільніший</a:t>
            </a:r>
            <a:r>
              <a:rPr lang="ru-RU" sz="2200" i="1" dirty="0"/>
              <a:t>, </a:t>
            </a:r>
            <a:r>
              <a:rPr lang="ru-RU" sz="2200" i="1" dirty="0" err="1"/>
              <a:t>ніж</a:t>
            </a:r>
            <a:r>
              <a:rPr lang="ru-RU" sz="2200" i="1" dirty="0"/>
              <a:t> </a:t>
            </a:r>
            <a:r>
              <a:rPr lang="ru-RU" sz="2200" i="1" dirty="0" err="1"/>
              <a:t>після</a:t>
            </a:r>
            <a:r>
              <a:rPr lang="ru-RU" sz="2200" i="1" dirty="0"/>
              <a:t> </a:t>
            </a:r>
            <a:r>
              <a:rPr lang="ru-RU" sz="2200" i="1" dirty="0" err="1"/>
              <a:t>більшості</a:t>
            </a:r>
            <a:r>
              <a:rPr lang="ru-RU" sz="2200" i="1" dirty="0"/>
              <a:t> </a:t>
            </a:r>
            <a:r>
              <a:rPr lang="ru-RU" sz="2200" i="1" dirty="0" err="1"/>
              <a:t>президентів</a:t>
            </a:r>
            <a:r>
              <a:rPr lang="ru-RU" sz="2200" i="1" dirty="0"/>
              <a:t>».</a:t>
            </a:r>
            <a:br>
              <a:rPr lang="ru-RU" sz="2000" i="1" u="sng" dirty="0"/>
            </a:br>
            <a:br>
              <a:rPr lang="ru-RU" sz="2000" dirty="0"/>
            </a:br>
            <a:r>
              <a:rPr lang="ru-RU" sz="1600" i="1" dirty="0"/>
              <a:t>Берт </a:t>
            </a:r>
            <a:r>
              <a:rPr lang="ru-RU" sz="1600" i="1" dirty="0" err="1"/>
              <a:t>Рокмен</a:t>
            </a:r>
            <a:r>
              <a:rPr lang="en-US" sz="1600" i="1" dirty="0"/>
              <a:t>, </a:t>
            </a:r>
            <a:r>
              <a:rPr lang="ru-RU" sz="1600" i="1" dirty="0" err="1"/>
              <a:t>американський</a:t>
            </a:r>
            <a:r>
              <a:rPr lang="ru-RU" sz="1600" i="1" dirty="0"/>
              <a:t> </a:t>
            </a:r>
            <a:r>
              <a:rPr lang="ru-RU" sz="1600" i="1" dirty="0" err="1"/>
              <a:t>історик</a:t>
            </a:r>
            <a:r>
              <a:rPr lang="en-US" sz="1600" i="1" dirty="0"/>
              <a:t> (Conclusions: An Imprint but Not a Revolution // The Reagan Revolution? — Chicago; Illinois : The Dorsey Press, 1988. — P. 206)</a:t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229200"/>
            <a:ext cx="8712968" cy="136815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ru-RU" sz="2000" i="1" u="sng" dirty="0"/>
              <a:t> </a:t>
            </a:r>
            <a:r>
              <a:rPr lang="ru-RU" sz="2000" i="1" u="sng" dirty="0" err="1"/>
              <a:t>Порівняйте</a:t>
            </a:r>
            <a:r>
              <a:rPr lang="ru-RU" sz="2000" i="1" u="sng" dirty="0"/>
              <a:t>, як </a:t>
            </a:r>
            <a:r>
              <a:rPr lang="ru-RU" sz="2000" i="1" u="sng" dirty="0" err="1"/>
              <a:t>оцінюють</a:t>
            </a:r>
            <a:r>
              <a:rPr lang="ru-RU" sz="2000" i="1" u="sng" dirty="0"/>
              <a:t> </a:t>
            </a:r>
            <a:r>
              <a:rPr lang="ru-RU" sz="2000" i="1" u="sng" dirty="0" err="1"/>
              <a:t>діяльність</a:t>
            </a:r>
            <a:r>
              <a:rPr lang="ru-RU" sz="2000" i="1" u="sng" dirty="0"/>
              <a:t> президента Р. Рейгана </a:t>
            </a:r>
            <a:r>
              <a:rPr lang="ru-RU" sz="2000" i="1" u="sng" dirty="0" err="1"/>
              <a:t>журналіст</a:t>
            </a:r>
            <a:r>
              <a:rPr lang="ru-RU" sz="2000" i="1" u="sng" dirty="0"/>
              <a:t> та </a:t>
            </a:r>
            <a:r>
              <a:rPr lang="ru-RU" sz="2000" i="1" u="sng" dirty="0" err="1"/>
              <a:t>історик</a:t>
            </a:r>
            <a:r>
              <a:rPr lang="ru-RU" sz="2000" i="1" u="sng" dirty="0"/>
              <a:t>.</a:t>
            </a:r>
          </a:p>
          <a:p>
            <a:r>
              <a:rPr lang="ru-RU" sz="2000" i="1" u="sng" dirty="0"/>
              <a:t> </a:t>
            </a:r>
            <a:r>
              <a:rPr lang="ru-RU" sz="2000" i="1" u="sng" dirty="0" err="1"/>
              <a:t>Чому</a:t>
            </a:r>
            <a:r>
              <a:rPr lang="ru-RU" sz="2000" i="1" u="sng" dirty="0"/>
              <a:t>, на Вашу думку, </a:t>
            </a:r>
            <a:r>
              <a:rPr lang="ru-RU" sz="2000" i="1" u="sng" dirty="0" err="1"/>
              <a:t>їхні</a:t>
            </a:r>
            <a:r>
              <a:rPr lang="ru-RU" sz="2000" i="1" u="sng" dirty="0"/>
              <a:t> </a:t>
            </a:r>
            <a:r>
              <a:rPr lang="ru-RU" sz="2000" i="1" u="sng" dirty="0" err="1"/>
              <a:t>оцінки</a:t>
            </a:r>
            <a:r>
              <a:rPr lang="ru-RU" sz="2000" i="1" u="sng" dirty="0"/>
              <a:t> </a:t>
            </a:r>
            <a:r>
              <a:rPr lang="ru-RU" sz="2000" i="1" u="sng" dirty="0" err="1"/>
              <a:t>настільки</a:t>
            </a:r>
            <a:r>
              <a:rPr lang="ru-RU" sz="2000" i="1" u="sng" dirty="0"/>
              <a:t> </a:t>
            </a:r>
            <a:r>
              <a:rPr lang="ru-RU" sz="2000" i="1" u="sng" dirty="0" err="1"/>
              <a:t>різняться</a:t>
            </a:r>
            <a:r>
              <a:rPr lang="ru-RU" sz="2000" i="1" u="sng" dirty="0"/>
              <a:t>? </a:t>
            </a:r>
          </a:p>
          <a:p>
            <a:r>
              <a:rPr lang="ru-RU" sz="2000" i="1" u="sng" dirty="0"/>
              <a:t>З </a:t>
            </a:r>
            <a:r>
              <a:rPr lang="ru-RU" sz="2000" i="1" u="sng" dirty="0" err="1"/>
              <a:t>якою</a:t>
            </a:r>
            <a:r>
              <a:rPr lang="ru-RU" sz="2000" i="1" u="sng" dirty="0"/>
              <a:t> </a:t>
            </a:r>
            <a:r>
              <a:rPr lang="ru-RU" sz="2000" i="1" u="sng" dirty="0" err="1"/>
              <a:t>оцінкою</a:t>
            </a:r>
            <a:r>
              <a:rPr lang="ru-RU" sz="2000" i="1" u="sng" dirty="0"/>
              <a:t> президентства Р. Рейгана можете </a:t>
            </a:r>
            <a:r>
              <a:rPr lang="ru-RU" sz="2000" i="1" u="sng" dirty="0" err="1"/>
              <a:t>погодитися</a:t>
            </a:r>
            <a:r>
              <a:rPr lang="ru-RU" sz="2000" i="1" u="sng" dirty="0"/>
              <a:t> </a:t>
            </a:r>
            <a:r>
              <a:rPr lang="ru-RU" sz="2000" i="1" u="sng" dirty="0" err="1"/>
              <a:t>Ви</a:t>
            </a:r>
            <a:r>
              <a:rPr lang="ru-RU" sz="2000" i="1" u="sng" dirty="0"/>
              <a:t>?</a:t>
            </a:r>
            <a:endParaRPr lang="ru-RU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І. Соціальне ринкове господарство.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7060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Словник: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Соціальне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ринкове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ринку поєднується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приведе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гуманізму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Соціально-ринкове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неоліберали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шлях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Першочергове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ринковим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612068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300" b="1" dirty="0">
                <a:latin typeface="Times New Roman" pitchFamily="18" charset="0"/>
                <a:cs typeface="Times New Roman" pitchFamily="18" charset="0"/>
              </a:rPr>
              <a:t>    Основними принципами соціально-ринкового господарства є: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1)     свобода ціноутворення і стабільність грошового обігу;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2)     конкуренція без монополії;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3)     недоторканість приватної власності;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4)     економічна самостійність і відповідальність підприємців;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5)     обмежена економічна роль держави.</a:t>
            </a:r>
          </a:p>
          <a:p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4984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  </a:t>
            </a:r>
            <a:r>
              <a:rPr lang="ru-RU" sz="3300" b="1" dirty="0"/>
              <a:t>  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Головною метою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3-ох свобод: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ринку;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монополій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&quot;швеція прапор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ІІ. Шведська соціальна модель.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history.vn.ua/pidruchniki/polyanskiy-world-history-11-class-2019-standard-level/polyanskiy-world-history-11-class-2019-standard-level.files/image06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зультат пошуку зображень за запитом &quot;швеція прапор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712968" cy="66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Закріплення нового матеріалу</a:t>
            </a:r>
            <a:r>
              <a:rPr lang="uk-UA" dirty="0"/>
              <a:t>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диво»,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неолібералізм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«неоконсерватизм»,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дива»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4. Охарактеризуйте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шведську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модель.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План уроку: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І. Політика зменшення соціальної нерівності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ІІ. Німецьке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диво”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ІІІ. Італійське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диво”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І. Соціальне ринкове господарство.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ІІ. Шведська соціальна модель.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Опрацювати відповідний матеріал підручника.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порівняльний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тетчеризму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рейганоміки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об'єднує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неоконсервативні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усно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933575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Політика зменшення соціальної нерівності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964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50106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Словник: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Неолібералізм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лібералізму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суспільному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приватного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ліберальної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яка не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втручається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держава, яка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людей.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езультат пошуку зображень за запитом &quot;славне тридцятиліття&quot;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716016" cy="410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350"/>
          <a:ext cx="8964488" cy="626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інакшою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495800" cy="547260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Комуністи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проголошували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чиновники жили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споруджували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квартир,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плата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транспорт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невеликою.</a:t>
            </a:r>
          </a:p>
          <a:p>
            <a:endParaRPr lang="en-US" dirty="0"/>
          </a:p>
        </p:txBody>
      </p:sp>
      <p:pic>
        <p:nvPicPr>
          <p:cNvPr id="5" name="Содержимое 4" descr="Результат пошуку зображень за запитом &quot;східна європа&quot;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644008" cy="3979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1988</Words>
  <Application>Microsoft Office PowerPoint</Application>
  <PresentationFormat>Екран (4:3)</PresentationFormat>
  <Paragraphs>151</Paragraphs>
  <Slides>30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Тема Office</vt:lpstr>
      <vt:lpstr>Німецьке та італійське «економічне диво». «Рейганоміка». «Тетчеризм».</vt:lpstr>
      <vt:lpstr>Актуалізація опорних знань:</vt:lpstr>
      <vt:lpstr>План уроку:</vt:lpstr>
      <vt:lpstr>І. Політика зменшення соціальної нерівності</vt:lpstr>
      <vt:lpstr>Презентація PowerPoint</vt:lpstr>
      <vt:lpstr>Словник:</vt:lpstr>
      <vt:lpstr>Презентація PowerPoint</vt:lpstr>
      <vt:lpstr>Презентація PowerPoint</vt:lpstr>
      <vt:lpstr>У Східній Європі ситуація була інакшою.</vt:lpstr>
      <vt:lpstr>ІІ. Німецьке “економічне диво”</vt:lpstr>
      <vt:lpstr>Словник:</vt:lpstr>
      <vt:lpstr>Презентація PowerPoint</vt:lpstr>
      <vt:lpstr>ІІІ. Італійське “економічне диво”</vt:lpstr>
      <vt:lpstr>ІV. Тетчеризм.</vt:lpstr>
      <vt:lpstr>Словник:</vt:lpstr>
      <vt:lpstr>Основні заходи:</vt:lpstr>
      <vt:lpstr>Результати реформ:</vt:lpstr>
      <vt:lpstr>Свідчення «Утручання держави ніколи не повинно бути настільки значним, щоб фактично звільняти від особистої відповідальності. Те саме стосується оподаткування; адже коли ви і я тяжко працювали (незалежно від обставин), то, безперечно, знайдеться хтось, хто не робив би цього, якби не було стимулу».  Маргарет Тетчер (травень 1988 р.)</vt:lpstr>
      <vt:lpstr>V. Рейганоміка.</vt:lpstr>
      <vt:lpstr>Словник:</vt:lpstr>
      <vt:lpstr>Результати:</vt:lpstr>
      <vt:lpstr>Результати:</vt:lpstr>
      <vt:lpstr>Свідчення: «Рейган майже не доклав зусиль, щоб забрати з бюджету мільярди доларів субсидій для великих компаній... Його політика веде до закритості уряду, байдужості до громадянських прав, зневаги до бідних».  Джон Оукс, американський журналіст (США: консервативная волна / пер. с англ. — М.: Прогресс, 1984. — С. 145)  «Можливо, коли Рейган залишить свій пост, демократи завдадуть йому політичний удар... Та якщо навіть рейганівської революції й не було, то все ж після президентства Р. Рейгана наступникам залишився добрий спадок. ...цей спадок міцніший та стабільніший, ніж після більшості президентів».  Берт Рокмен, американський історик (Conclusions: An Imprint but Not a Revolution // The Reagan Revolution? — Chicago; Illinois : The Dorsey Press, 1988. — P. 206) </vt:lpstr>
      <vt:lpstr>VІ. Соціальне ринкове господарство.</vt:lpstr>
      <vt:lpstr>Словник:</vt:lpstr>
      <vt:lpstr>Презентація PowerPoint</vt:lpstr>
      <vt:lpstr>VІІ. Шведська соціальна модель.</vt:lpstr>
      <vt:lpstr>Презентація PowerPoint</vt:lpstr>
      <vt:lpstr>Закріплення нового матеріалу:</vt:lpstr>
      <vt:lpstr>Домашнє завдання: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7. Соціально-економічні зміни у світі.</dc:title>
  <dc:creator>Laptop 4</dc:creator>
  <cp:lastModifiedBy>UNICEF</cp:lastModifiedBy>
  <cp:revision>60</cp:revision>
  <dcterms:created xsi:type="dcterms:W3CDTF">2019-10-19T18:26:57Z</dcterms:created>
  <dcterms:modified xsi:type="dcterms:W3CDTF">2024-02-07T10:01:43Z</dcterms:modified>
</cp:coreProperties>
</file>