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Playfair Display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PlayfairDisplay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56b64276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56b64276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56b64276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56b64276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56b64276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56b64276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56b64276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56b64276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56b642765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56b642765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56b64276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56b64276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56b64276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b56b64276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56b64276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56b64276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56b64276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56b64276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56b64276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56b64276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56b64276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56b64276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56b64276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56b64276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56b642765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56b64276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Урок 13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8543700" cy="129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Рухова активність та особисте </a:t>
            </a:r>
            <a:r>
              <a:rPr lang="uk"/>
              <a:t>здоров'я</a:t>
            </a:r>
            <a:r>
              <a:rPr lang="uk"/>
              <a:t>. Спорт і </a:t>
            </a:r>
            <a:r>
              <a:rPr lang="uk"/>
              <a:t>здоров'я</a:t>
            </a:r>
            <a:r>
              <a:rPr lang="uk"/>
              <a:t>. відомі спортсмени і спортсменки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Брати Клички</a:t>
            </a: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— українські боксери. Віталій і Володимир є чемпіонами світу з боксу у важкій вазі. Проте вони ніколи не були противниками на рингу. Кожен із них довів, що Україна може завоювати найвищі престижні титули. Головне, що вело їх до успіху, — це працьовитість, наполегливість і прагнення до перемоги!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125" y="2131200"/>
            <a:ext cx="2112250" cy="257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Ганна Безсонова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— абсолютна чемпіонка світу з художньої гімнастики, дворазова чемпіонка світу в окремих видах (обруч, булави), двічі бронзова призерка Олімпійських ігор, а також багаторазова срібна призерка чемпіонатів Європи і світу. Вона підкорила глядацтво елегантністю, грацією і виразністю своїх виступів. Уболівальники дали їй титул «Королева Елегантності»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650" y="2145125"/>
            <a:ext cx="1935275" cy="26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Віта і Валентина Семеренко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— сестри-близнючки, українські біатлоністки, членкині національної збірної команди України, обидві є заслуженими майстрами спорту, олімпійськими чемпіонками, призерками чемпіонатів світу, багаторазовими золотими та срібними призерками чемпіонатів Європи. А ще Віта і Валентина — повні кавалери Ордену княгині Ольги та почесні громадянки міста Суми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3428" y="2225500"/>
            <a:ext cx="1678425" cy="268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Еліна Світоліна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— українська тенісистка, бронзова призерка Літніх Олімпійських ігор 2020 у Токіо (2021) в одиночному розряді, п’ята ракетка світу в рейтингу WTA у 2017, 2018 і 2019 роках. Двічі діставалася півфіналів на турнірах Великого шлема (2019) і п’ять разів — чвертьфіналів (2015, 2017, 2018, 2019, 2021). Найуспішніша спортсменка в історії українського тенісу, встановила багато національних рекордів як серед жінок, так і серед чоловіків, зокрема, зайняла найвищу серед українських тенісистів і тенісисток третю позицію у світовому рейтингу, єдина перемагала в підсумковому чемпіонаті року, єдина серед жінок досягала півфіналів турнірів Великого шлему в одиночному розряді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5950" y="2643425"/>
            <a:ext cx="1653275" cy="22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Максим Веракса</a:t>
            </a:r>
            <a:r>
              <a:rPr b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— український плавець, Заслужений майстер спорту України. Один із найзаслуженіших і найтитулованіших спортсменів-паралімпійців України і світу. Зокрема, восьмиразовий паралімпійський чемпіон, срібний та шестиразовий бронзовий призер, одинадцятиразовий чемпіон світу та чотириразовий срібний призер чемпіонатів світу. Дванадцятиразовий чемпіон Європи, п’ятиразовий срібний та дворазовий бронзовий призер чемпіонатів Європи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8000" y="2264000"/>
            <a:ext cx="1896850" cy="26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Рухова активність та особисте </a:t>
            </a:r>
            <a:r>
              <a:rPr lang="uk"/>
              <a:t>здоров'я</a:t>
            </a:r>
            <a:r>
              <a:rPr lang="uk"/>
              <a:t>.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Організм людини пристосований до активного руху.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Висока рухова активність, наприклад, ходьба, фізична робота, фізичні вправи, заняття спортом, забезпечує здоров’я людини.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На жаль, сучасні люди, особливо ті, котрі мешкають у містах, усе менше й менше рухаються.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Це негативно впливає на стан їхнього здоров’я.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Науковці й науковиці довели користь руху та шкоду від надмірного сидіння.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Порушення функцій організму через обмеження рухової активності вчені назвали </a:t>
            </a: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гіподинамією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Іноді її ще називають «хворобою цивілізації».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74" y="232625"/>
            <a:ext cx="7017375" cy="46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Гіподинамія виникає в людей, котрі мають так звані «сидячі професії».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Це програмістки й програмісти, працівники й працівниці офісів, кас, бухгалтерій і ті, хто постійно працює онлайн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Ви, школярі й школярки, теж багато часу проводите, сидячи за партою.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Інколи людина обмежена в русі, бо має якусь травму або хворіє.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Але і їй треба все ж таки рухатися, щоб одужати й бути здоровою.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501" y="2104700"/>
            <a:ext cx="2400225" cy="27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Рух є надзвичайно важливим для здоров’я всіх громадян нашої держави. Тому було розроблено Національну стратегію з оздоровчої рухової активності в Україні на період до 2025 року «Рухова активність — здоровий спосіб життя — здорова нація». Громадяни і громадянки України розуміють, що рух — це життя.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700" y="2116125"/>
            <a:ext cx="6818625" cy="26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Спорт та </a:t>
            </a:r>
            <a:r>
              <a:rPr lang="uk"/>
              <a:t>здоров'я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 займатися спортом без шкоди для здоров’я</a:t>
            </a:r>
            <a:endParaRPr b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Спорт безумовно впливає на здоров’я. Він передбачає регулярні тренування й докладання значних зусиль. Важливо знати певні правила заняття спортом, аби не нашкодити власному організму.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По-перше, розпочинати займатися спортом треба тоді, коли ви повністю здорові.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По-друге, слід правильно обрати вид спорту, яким ви хотіли би займатися, поставити перед собою мету.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По-третє, перед початком тренувань обов’язково проконсультуватися зі спортивним лікарем.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Лише після цього варто розпочинати тренування.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Звісно, вам потрібен буде тренер/тренерка, який/яка навчить вас досягати поставленої мети.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Загальні правила тренувань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750"/>
              <a:buFont typeface="Roboto"/>
              <a:buChar char="●"/>
            </a:pPr>
            <a:r>
              <a:rPr lang="uk" sz="17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перед кожним тренуванням необхідно розминатися, оскільки без розминки можна отримати травму;</a:t>
            </a:r>
            <a:endParaRPr sz="17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750"/>
              <a:buFont typeface="Roboto"/>
              <a:buChar char="●"/>
            </a:pPr>
            <a:r>
              <a:rPr lang="uk" sz="17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навантаження слід нарощувати поступово;</a:t>
            </a:r>
            <a:endParaRPr sz="17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750"/>
              <a:buFont typeface="Roboto"/>
              <a:buChar char="●"/>
            </a:pPr>
            <a:r>
              <a:rPr lang="uk" sz="17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виконувати вправи правильно з точки зору техніки їхнього здійснення;</a:t>
            </a:r>
            <a:endParaRPr sz="17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750"/>
              <a:buFont typeface="Roboto"/>
              <a:buChar char="●"/>
            </a:pPr>
            <a:r>
              <a:rPr lang="uk" sz="17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 перенапружуватися;</a:t>
            </a:r>
            <a:endParaRPr sz="17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750"/>
              <a:buFont typeface="Roboto"/>
              <a:buChar char="●"/>
            </a:pPr>
            <a:r>
              <a:rPr lang="uk" sz="17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відчувши запаморочення, різкий біль чи нудоту, негайно завершити тренування;</a:t>
            </a:r>
            <a:endParaRPr sz="17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750"/>
              <a:buFont typeface="Roboto"/>
              <a:buChar char="●"/>
            </a:pPr>
            <a:r>
              <a:rPr lang="uk" sz="17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використовувати належну спортивну екіпіровку.</a:t>
            </a:r>
            <a:endParaRPr sz="17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17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Ці правила допомагають займатися спортом без шкоди для здоров’я.</a:t>
            </a:r>
            <a:endParaRPr sz="17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відомі спортсмени та спортсменки Україна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Професійний спорт — це демонстрація того, наскільки безмежні можливості людини.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 сантиметр вище, на міліметр точніше, на один гол більше — щоразу маленькі перемоги!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Спорт — це дуже красиво: заворожує виступ гімнастки зі стрічкою, вражає велич стрибка у висоту, дивує точність удару тенісистки чи забитого голу футболіста.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Ми вдячні спортсменам і спортсменкам за самовідданість та волю до перемоги! Ми хотіли би знати про них більше.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Андрій Шевченко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— найкращий футболіст в історії незалежної України. Він нагороджений найвищою державною відзнакою — «Герой України». 2004 року А. Шевченко став володарем «Золотого м’яча» — призу, який вручають найкращому футболістові Європи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5700" y="2027125"/>
            <a:ext cx="2423525" cy="25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