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4" r:id="rId7"/>
    <p:sldId id="262" r:id="rId8"/>
    <p:sldId id="263" r:id="rId9"/>
    <p:sldId id="259" r:id="rId10"/>
    <p:sldId id="265" r:id="rId11"/>
    <p:sldId id="272" r:id="rId12"/>
    <p:sldId id="273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0000"/>
            </a:gs>
            <a:gs pos="76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484784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Тема. Російська пропаганда як інструмент підбурювання війни і геноциду. Ідеологема «денацифікація України». Протидія України російській пропаганді та дезінформації. 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963"/>
            <a:ext cx="3384376" cy="232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69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4248472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геноциду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злочин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миру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порушує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Так, пропаганда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засуджена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Генеральною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Асамблеєю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1947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громадянських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1966 року сказано,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будь-яка пропаганда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повинна бути заборонена законом.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Відтак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входить до ООН,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законодавстві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прописана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пропаганду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агресивної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 абсолютно будь-яку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расової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релігійної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ненависті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підбурювання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дискримінації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ворожнечі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все те,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чуємо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ефірах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медіа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3540114" cy="207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81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 член ООН,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включила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кримінальний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кодекс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заборону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публічних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закликів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розв’язування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агресивної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Іронічно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але тут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п’ять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в’язниці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пропаганду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 особою,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обіймає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посаду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Аналогічна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норма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українському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законодавстві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недаремно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росіяни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намагаються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вигадане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слово “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” і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слово “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”. Але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переконалися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далеко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заклики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окупації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пропаганду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агресивної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подібних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діячів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судити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Пропаганда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 геноциду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норм. Так, ч.3 ст.25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Римського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статуту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судити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пропагандистів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Гаазі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за,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підбурювання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геноциду. Строку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злочинів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аж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ув’язнення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97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82461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критерій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заклики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публічні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притягнення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заклики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необов’язково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геноцид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винного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спонукали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І,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найімовірніше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Сімоньян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відреагувала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заяви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Красовського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завуальовані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заклики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доводити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важче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пряму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прайм-тайм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пропаганди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геноциду,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довгими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непростими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подібного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судової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практики не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трапилися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перспектива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росіян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реальною.</a:t>
            </a:r>
          </a:p>
        </p:txBody>
      </p:sp>
    </p:spTree>
    <p:extLst>
      <p:ext uri="{BB962C8B-B14F-4D97-AF65-F5344CB8AC3E}">
        <p14:creationId xmlns="" xmlns:p14="http://schemas.microsoft.com/office/powerpoint/2010/main" val="1414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8" t="18870" r="15241" b="9030"/>
          <a:stretch/>
        </p:blipFill>
        <p:spPr bwMode="auto">
          <a:xfrm>
            <a:off x="1063040" y="260648"/>
            <a:ext cx="66967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479715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психологічна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4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1537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маніпуляція</a:t>
            </a:r>
            <a:r>
              <a:rPr lang="ru-RU" dirty="0"/>
              <a:t> </a:t>
            </a:r>
            <a:r>
              <a:rPr lang="ru-RU" dirty="0" err="1"/>
              <a:t>уявленнями</a:t>
            </a:r>
            <a:r>
              <a:rPr lang="ru-RU" dirty="0"/>
              <a:t> людей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7776864" cy="40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61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8640"/>
            <a:ext cx="8280921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48090"/>
            <a:ext cx="8424937" cy="516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949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3"/>
            <a:ext cx="605452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8" y="764704"/>
            <a:ext cx="6526646" cy="342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5706"/>
            <a:ext cx="3221651" cy="221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484335"/>
            <a:ext cx="425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Склянка на половину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пуста?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07" y="4077072"/>
            <a:ext cx="478098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75805" y="3415352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66FF33"/>
                </a:solidFill>
              </a:rPr>
              <a:t>Фрейминг</a:t>
            </a:r>
            <a:endParaRPr lang="ru-RU" sz="32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0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60648"/>
            <a:ext cx="6768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засад </a:t>
            </a:r>
            <a:r>
              <a:rPr lang="ru-RU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інформ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8236961" cy="449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3116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46716" cy="126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6" y="1462763"/>
            <a:ext cx="8279408" cy="463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460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36462" cy="5472608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Зруйнувати всю інфраструктуру країни, знищити два мільйони українців, зробити так, щоб навіть такого поняття як Україна не існувало в майбутньому і, як вишенька на торті, закликати топити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дітей. </a:t>
            </a:r>
          </a:p>
          <a:p>
            <a:pPr marL="36576" indent="0"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Це колективні побажання і російських народних обранців, і пропагандистів, які вони, не соромлячись, озвучують на мільйонну аудиторію. І так, це абсолютне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божевілля   публічних осіб країни-агресора можна було б ігнорувати, але…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Але, як би дивно це не звучало, їх краще слухати і фіксувати. Бо заяви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Мєдвєдєва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Кадирова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Соловйова або ж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Красовського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– це не лише потік ненависті, але й цілком конкретний злочин, за який вони мають і повинні бути покарані.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5157192"/>
            <a:ext cx="4133873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69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ru-RU" dirty="0" err="1"/>
              <a:t>Інформація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новини</a:t>
            </a:r>
            <a:r>
              <a:rPr lang="ru-RU" dirty="0"/>
              <a:t>, </a:t>
            </a:r>
            <a:r>
              <a:rPr lang="ru-RU" dirty="0" err="1"/>
              <a:t>факти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, </a:t>
            </a:r>
            <a:r>
              <a:rPr lang="ru-RU" dirty="0" err="1"/>
              <a:t>вивчення</a:t>
            </a:r>
            <a:r>
              <a:rPr lang="ru-RU" dirty="0"/>
              <a:t>,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 err="1"/>
              <a:t>Інформація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об'єкти</a:t>
            </a:r>
            <a:r>
              <a:rPr lang="ru-RU" dirty="0"/>
              <a:t> і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обізнаності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;</a:t>
            </a:r>
          </a:p>
          <a:p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32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“</a:t>
            </a:r>
            <a:r>
              <a:rPr lang="ru-RU" dirty="0" err="1"/>
              <a:t>Еволюція</a:t>
            </a:r>
            <a:r>
              <a:rPr lang="ru-RU" dirty="0"/>
              <a:t>” </a:t>
            </a:r>
            <a:r>
              <a:rPr lang="ru-RU" dirty="0" err="1"/>
              <a:t>пропаганди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“</a:t>
            </a:r>
            <a:r>
              <a:rPr lang="ru-RU" dirty="0" err="1"/>
              <a:t>демілітаризації</a:t>
            </a:r>
            <a:r>
              <a:rPr lang="ru-RU" dirty="0"/>
              <a:t>” до геноциду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840" y="1700808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Шоу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телеканалах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демонстрували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стриманості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питаннях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роком риторика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запрошених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гостей ставала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агресивнішою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заяви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нахабнішими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Втім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відкритих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закликів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 геноциду до початку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повномасштабного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вторгнення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 ж 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стягувалися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кордони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іноземні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розвідки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один голос заявляли 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наміри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оло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димира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Путіна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вторгнення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одна 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рейтингових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“60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росію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називала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“сверхдержавой”, а 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згадувала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зневажливо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погрожуючи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заставити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миру”.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медіа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готували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фундамент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вторгнення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розповідаючи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мільйонам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росіян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 “фашизм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Зеленського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схожий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Гітлера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НАТО”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97" y="5805264"/>
            <a:ext cx="28575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55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офіційні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24 лютого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вторгнення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категорично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заперечували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стверджувати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обманювали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24 лютого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оголосив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спецоперації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”, 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слово 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суворою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забороною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мета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демілітаризація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міфічна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денацифікація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”, 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окупація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окупацію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недоречно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”, – заявив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речник кремля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Дмитрій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Пєсков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просто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називати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іменами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внутрішня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аудиторія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сприйматиме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брехню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брехнею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0109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7467600" cy="1143000"/>
          </a:xfrm>
        </p:spPr>
        <p:txBody>
          <a:bodyPr>
            <a:noAutofit/>
          </a:bodyPr>
          <a:lstStyle/>
          <a:p>
            <a:r>
              <a:rPr lang="ru-RU" sz="6000" dirty="0" err="1">
                <a:solidFill>
                  <a:srgbClr val="FFFF00"/>
                </a:solidFill>
              </a:rPr>
              <a:t>Чому</a:t>
            </a:r>
            <a:r>
              <a:rPr lang="ru-RU" sz="6000" dirty="0">
                <a:solidFill>
                  <a:srgbClr val="FFFF00"/>
                </a:solidFill>
              </a:rPr>
              <a:t> в </a:t>
            </a:r>
            <a:r>
              <a:rPr lang="ru-RU" sz="6000" dirty="0" err="1">
                <a:solidFill>
                  <a:srgbClr val="FFFF00"/>
                </a:solidFill>
              </a:rPr>
              <a:t>медіа</a:t>
            </a:r>
            <a:r>
              <a:rPr lang="ru-RU" sz="6000" dirty="0">
                <a:solidFill>
                  <a:srgbClr val="FFFF00"/>
                </a:solidFill>
              </a:rPr>
              <a:t> </a:t>
            </a:r>
            <a:r>
              <a:rPr lang="ru-RU" sz="6000" dirty="0" err="1">
                <a:solidFill>
                  <a:srgbClr val="FFFF00"/>
                </a:solidFill>
              </a:rPr>
              <a:t>немає</a:t>
            </a:r>
            <a:r>
              <a:rPr lang="ru-RU" sz="6000" dirty="0">
                <a:solidFill>
                  <a:srgbClr val="FFFF00"/>
                </a:solidFill>
              </a:rPr>
              <a:t> і не повинно бути «</a:t>
            </a:r>
            <a:r>
              <a:rPr lang="ru-RU" sz="6000" dirty="0" err="1">
                <a:solidFill>
                  <a:srgbClr val="FFFF00"/>
                </a:solidFill>
              </a:rPr>
              <a:t>всієї</a:t>
            </a:r>
            <a:r>
              <a:rPr lang="ru-RU" sz="6000" dirty="0">
                <a:solidFill>
                  <a:srgbClr val="FFFF00"/>
                </a:solidFill>
              </a:rPr>
              <a:t> </a:t>
            </a:r>
            <a:r>
              <a:rPr lang="ru-RU" sz="6000" dirty="0" err="1">
                <a:solidFill>
                  <a:srgbClr val="FFFF00"/>
                </a:solidFill>
              </a:rPr>
              <a:t>правди</a:t>
            </a:r>
            <a:r>
              <a:rPr lang="ru-RU" sz="6000" dirty="0">
                <a:solidFill>
                  <a:srgbClr val="FFFF00"/>
                </a:solidFill>
              </a:rPr>
              <a:t>» про </a:t>
            </a:r>
            <a:r>
              <a:rPr lang="ru-RU" sz="6000" dirty="0" err="1">
                <a:solidFill>
                  <a:srgbClr val="FFFF00"/>
                </a:solidFill>
              </a:rPr>
              <a:t>війну</a:t>
            </a:r>
            <a:r>
              <a:rPr lang="ru-RU" sz="6000" dirty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 ?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857628"/>
            <a:ext cx="5364088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23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992888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початку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вторгнення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медіа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намагалися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уникати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тих тез і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заяв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6576" indent="0">
              <a:buNone/>
            </a:pPr>
            <a:r>
              <a:rPr lang="ru-RU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по-перше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розкривали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наміри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кремля, </a:t>
            </a:r>
            <a:endParaRPr lang="ru-RU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могли б бути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них же самих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діючих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норм і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Єдиним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виключенням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очільник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Чеченської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Рамзан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Кадиров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заявив,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захопити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4353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120680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Наступним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Олексій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Журавльов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заявив про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денацифікувати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, а по-простому –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знищити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36576" indent="0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згаданий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Соловйов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заявляє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росіянам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треба “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вийти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Придністров’я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”, а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" indent="0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Соловйов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порівняв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з глистами,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ветеринар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лікує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кишку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Скабєєва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заявила,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неіснуюча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», директор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російською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каналу 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Антон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Красовський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закликав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вбивати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Все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транслювалося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ефірах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змі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вкладалося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” в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росіян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080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03103"/>
            <a:ext cx="9250842" cy="4525963"/>
          </a:xfrm>
        </p:spPr>
        <p:txBody>
          <a:bodyPr/>
          <a:lstStyle/>
          <a:p>
            <a:pPr marL="36576" indent="0">
              <a:buNone/>
            </a:pPr>
            <a:r>
              <a:rPr lang="ru-RU" dirty="0"/>
              <a:t>За </a:t>
            </a:r>
            <a:r>
              <a:rPr lang="ru-RU" dirty="0" err="1"/>
              <a:t>які</a:t>
            </a:r>
            <a:r>
              <a:rPr lang="ru-RU" dirty="0"/>
              <a:t> заяви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медійників</a:t>
            </a:r>
            <a:r>
              <a:rPr lang="ru-RU" dirty="0"/>
              <a:t> і </a:t>
            </a:r>
            <a:r>
              <a:rPr lang="ru-RU" dirty="0" err="1"/>
              <a:t>посадовців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теоретично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притягнути</a:t>
            </a:r>
            <a:r>
              <a:rPr lang="ru-RU" dirty="0"/>
              <a:t> до </a:t>
            </a:r>
            <a:r>
              <a:rPr lang="ru-RU" dirty="0" err="1"/>
              <a:t>відповідальності</a:t>
            </a:r>
            <a:r>
              <a:rPr lang="ru-RU" dirty="0" smtClean="0"/>
              <a:t>?</a:t>
            </a:r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бути, а головне – як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покарати</a:t>
            </a:r>
            <a:r>
              <a:rPr lang="ru-RU" dirty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1"/>
            <a:ext cx="4355976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63589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90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245</TotalTime>
  <Words>1111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Слайд 2</vt:lpstr>
      <vt:lpstr>Інформація</vt:lpstr>
      <vt:lpstr>“Еволюція” пропаганди: від “демілітаризації” до геноциду</vt:lpstr>
      <vt:lpstr>Слайд 5</vt:lpstr>
      <vt:lpstr>Чому в медіа немає і не повинно бути «всієї правди» про війну  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Інформаційна війна – це маніпуляція уявленнями людей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2027</dc:creator>
  <cp:lastModifiedBy>Administrator</cp:lastModifiedBy>
  <cp:revision>22</cp:revision>
  <dcterms:created xsi:type="dcterms:W3CDTF">2023-01-24T07:35:37Z</dcterms:created>
  <dcterms:modified xsi:type="dcterms:W3CDTF">2023-03-23T07:44:53Z</dcterms:modified>
</cp:coreProperties>
</file>