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Nuni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2dd3172b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2dd3172b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2dd3172b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2dd3172b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2dd3172b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2dd3172b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2dd3172b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2dd3172b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2dd3172b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2dd3172b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2dd3172b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2dd3172b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2dd3172b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2dd3172b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2dd3172b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2dd3172b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2dd3172b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2dd3172b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2dd3172b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2dd3172b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2dd3172b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2dd3172b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2dd3172b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2dd3172b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2dd3172b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2dd3172b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0" y="1457825"/>
            <a:ext cx="5361300" cy="10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12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929050" y="2723823"/>
            <a:ext cx="5625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uk" sz="1860"/>
              <a:t>Харчування. Особливість харчування в підлітковому віці. Значення води й </a:t>
            </a:r>
            <a:r>
              <a:rPr lang="uk" sz="1860"/>
              <a:t>харчування</a:t>
            </a:r>
            <a:r>
              <a:rPr lang="uk" sz="1860"/>
              <a:t> для розвитку і </a:t>
            </a:r>
            <a:r>
              <a:rPr lang="uk" sz="1860"/>
              <a:t>здоров'я</a:t>
            </a:r>
            <a:r>
              <a:rPr lang="uk" sz="1860"/>
              <a:t> підлітків.</a:t>
            </a:r>
            <a:endParaRPr sz="186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uk" sz="1860"/>
              <a:t>Правила купівлі, обробки і зберігання харчових продуктів. Перші допомога в разі харчових отруєнь</a:t>
            </a:r>
            <a:endParaRPr sz="186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819150" y="506425"/>
            <a:ext cx="75057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купівлі харчових продуктів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819150" y="1364575"/>
            <a:ext cx="7505700" cy="30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Уважно читайте інформацію на упаковці.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Звертайте увагу на дату виготовлення товару, термін його зберігання.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купуйте продуктів, які містять багато консервантів.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325" y="2571750"/>
            <a:ext cx="6727350" cy="17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зберігання харчових продуктів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819150" y="1561525"/>
            <a:ext cx="7505700" cy="28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Їжу зберігайте в холодильнику в герметичній упаковці.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кладіть готові страви поряд із сирими продуктами.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Молочні продукти зберігайте в холодильнику на верхній полиці.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387" y="2571750"/>
            <a:ext cx="3666475" cy="21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819150" y="351700"/>
            <a:ext cx="75057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Перша допомога в разі харчових отруєнь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111350"/>
            <a:ext cx="7505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Продукти харчування є гарним середовищем для розмноження бактерій, зокрема хвороботворних. Улітку, коли дуже спекотно, це відбувається досить часто. Розмноження бактерій призводить до кишкових інфекцій і харчових отруєнь.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 ознак харчового отруєння належать: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висока температура, відсутність апетиту, загальна слабкість, пронос, болі в животі, нудота і блювота.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-7571" l="0" r="0" t="14781"/>
          <a:stretch/>
        </p:blipFill>
        <p:spPr>
          <a:xfrm>
            <a:off x="2320150" y="2096100"/>
            <a:ext cx="4649775" cy="26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Принципи першої допомоги</a:t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525100"/>
            <a:ext cx="7505700" cy="29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819150" y="1577450"/>
            <a:ext cx="73683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Є кілька загальних принципів першої допомоги в разі харчових отруєнь.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По-перше, треба дати постраждалому/постраждалій випити кілька склянок води та викликати блювоту.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Після цього людина має прийняти сорбенти. Це такі препарати, які очищають організм від шкідливих речовин.  ( активоване вугілля).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Потім слід дотримуватись постільного режиму й пити багато чистої кип’яченої води. Адже під час отруєння відбувається зневоднення організму.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стан хворого погіршується, блювота не припиняється, </a:t>
            </a: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</a:t>
            </a: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римається висока температура, то треба негайно звернутися до лікаря або викликати «швидку допомогу».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819150" y="422025"/>
            <a:ext cx="75057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819150" y="1069150"/>
            <a:ext cx="7505700" cy="3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Аби попередити виникнення харчових отруєнь, треба:</a:t>
            </a:r>
            <a:endParaRPr b="1"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80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мити руки перед приготуванням чи прийомом їжі;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мити посуд, перш ніж починати використовувати його для приготування страв;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використовувати виключно свіжі продукти;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дотримуватися технології приготування страв;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вживати консервацію з роздутих або деформованих банок.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400" y="2571750"/>
            <a:ext cx="2971125" cy="22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Харчування. особливість харчування в підлітковому віці.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Із-поміж факторів, які впливають на здоров’я людини, є харчування.  Кожен/кожна з вас швидко росте, збільшуючи і зріст, і вагу, тому потрібно обов’язково вживати овочі, фрукти, кисломолочні продукти, м’ясо, масло. Інакше організму ні з чого буде будувати свої клітини і брати енергію для росту й розвитку.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Щомиті організм людини потребує певної кількості поживних речовин. Їхня кількість має відповідати затратам енергії. Більше витратив енергії — треба більше поживних речовин, менше — поживних речовин має бути теж менше. Харчування повинне відповідати потребам організму, тобто бути раціональним.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існування, росту й розвитку організму підлітка потрібні такі поживні речовини, як вуглеводи, білки та жири. Крім того, необхідними є вода, мінеральні речовини і вітаміни. Їжа підлітка має бути не лише поживною, але й різноманітною. Слід споживати продукти як рослинного, так і тваринного походження.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266100"/>
            <a:ext cx="75057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підлітковому віці є певні особливості харчування.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Найважливіші поживні речовини для підлітків —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білки, жири і вуглеводи. Вони потрібні для побудови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клітин і органів організму, який швидко росте й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розвивається. Основними джерелами білків є молочні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продукти, м’ясо, риба, яйця. Вуглеводів багато в овочах,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хлібові і крупах. Жири містяться в жирному м’ясі, маслі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 олії. Їжа підлітків має бути різноманітною, із правильним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співвідношенням білків, жирів і вуглеводів.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25" y="393900"/>
            <a:ext cx="3915725" cy="43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939850"/>
            <a:ext cx="7505700" cy="3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Якість і кількість їжі суттєво впливає і на фізичний, і на психічний стан підлітків. Їжа також упливає на емоційність, інтелектуальний розвиток і здатність до навчання.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Із їжею підліток отримує енергію. Зазвичай енергію вимірюють у кілокалоріях. А що таке кілокалорія? Одна кілокалорія — це кількість енергії, яка необхідна для того, щоб нагріти один кілограм води на один градус.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підмітаєте підлогу, то кожен із вас буде витрачати щохвилини приблизно 2 кілокалорії. Миття підлоги обійдеться вже в 4 кілокалорії за хвилину. Можна порахувати, скільки енергії було витрачено, і дізнатися, скільки треба їжі, щоб повернути витрачену енергію. Чим менше витрачаєш енергії, тим менше треба їсти. Чим більше витрачаєш енергії, тим більше треба їсти.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Існує таке правило: «Кількість енергії, що надходить в організм із їжею, повинна відповідати кількості енергії, витраченої організмом». Якщо отримуєш більше або менше того, що витратив, то організм відчуває труднощі, може захворіти.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492375"/>
            <a:ext cx="75057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900"/>
              <a:t>Значення води й харчування для розвитку і </a:t>
            </a:r>
            <a:r>
              <a:rPr lang="uk" sz="1900"/>
              <a:t>здоров'я</a:t>
            </a:r>
            <a:r>
              <a:rPr lang="uk" sz="1900"/>
              <a:t> підлітків</a:t>
            </a:r>
            <a:endParaRPr sz="1900"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19150" y="1012875"/>
            <a:ext cx="7505700" cy="3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Вода є найпоширенішою й водночас найзагадковішою речовиною на Землі. Із нею пов’язані дощ, бурхливий океан, чайник, що закипає, і багато-багато іншого.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Води багато і всередині тіла людини. Вона виконує в організмі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чимало функцій. Наприклад, вода є універсальним переносником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поживних речовин і всього того, що має подорожувати організмом.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Вода бере участь у процесах охолодження тіла, випаровуючись із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поверхні шкіри.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Виявляється, що вода є вкрай необхідним компонентом живлення.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За добу в середньому людина отримує близько двох літрів води.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 50 років життя кожен/кожна з нас випиває в середньому 40 тонн води!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Споживання води залежить від багатьох чинників: умов зовнішнього середовища, характеру роботи людини, її віку, маси тіла, стану організму, а також кількості та виду їжі.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375" y="1294224"/>
            <a:ext cx="2539675" cy="23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280300"/>
            <a:ext cx="7505700" cy="31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Їжу, яку людина з’їдає за добу, називають </a:t>
            </a:r>
            <a:r>
              <a:rPr b="1" i="1"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добовим раціоном</a:t>
            </a: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Цю їжу важливо правильно розподілити протягом дня.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Варто забезпечити рівномірне навантаження на травну систему.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Наприклад, на перший сніданок буде припадати 20-25 %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добового раціону, на другий сніданок — 10 %, на обід — 40 %,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підвечірок — 5-10 %, на вечерю — 10-15 %.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2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Споживання їжі в певному порядку називають </a:t>
            </a:r>
            <a:endParaRPr sz="12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uk" sz="140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режимом харчування</a:t>
            </a:r>
            <a:r>
              <a:rPr lang="uk" sz="140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400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175" y="1183125"/>
            <a:ext cx="2832375" cy="303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4313"/>
            <a:ext cx="822960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5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/>
              <a:t>Правила купівлі, обробки і зберігання харчових продуктів.</a:t>
            </a:r>
            <a:endParaRPr sz="20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420450"/>
            <a:ext cx="7505700" cy="30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Коли ми купуємо харчові продукти, то маємо уважно дивитися на те, що написано на їхній упаковці. Зазвичай там зазначається назва продукту й підприємство, яке виробляє цей продукт. Окрім того, 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вказується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маса товару, його склад, термін придатності, умови зберігання, дата виготовлення. На етикетках деяких продуктів ми можемо побачити не лише термін придатності, а й термін зберігання після відкриття та штрих-код, який свідчить про країну-виробника.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продуктах харчування можуть міститися харчові добавки. Це такі речовини, які здатні підвищувати термін зберігання продукту, підсилювати його колір, смак і запах.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913" y="3116938"/>
            <a:ext cx="22383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436100"/>
            <a:ext cx="7505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19150" y="1139475"/>
            <a:ext cx="75057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Харчові добавки позначають спеціальними Е-номерами, тобто кодами, які були створені для використання в Європейському Союзі. Наприклад, барвники позначаються Е100-Е199, консерванти — Е200-Е299, ароматизатори та підсилювачі смаку — Е600-Е699.</a:t>
            </a: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225" y="1842875"/>
            <a:ext cx="3064675" cy="29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