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7" r:id="rId3"/>
    <p:sldId id="258" r:id="rId4"/>
    <p:sldId id="263" r:id="rId5"/>
    <p:sldId id="259" r:id="rId6"/>
    <p:sldId id="285" r:id="rId7"/>
    <p:sldId id="286" r:id="rId8"/>
    <p:sldId id="287" r:id="rId9"/>
    <p:sldId id="288" r:id="rId10"/>
    <p:sldId id="289" r:id="rId11"/>
    <p:sldId id="290" r:id="rId12"/>
    <p:sldId id="291" r:id="rId13"/>
    <p:sldId id="260" r:id="rId14"/>
    <p:sldId id="261"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62" r:id="rId31"/>
    <p:sldId id="265" r:id="rId32"/>
    <p:sldId id="292" r:id="rId33"/>
    <p:sldId id="293" r:id="rId34"/>
    <p:sldId id="294" r:id="rId35"/>
    <p:sldId id="295" r:id="rId36"/>
    <p:sldId id="296" r:id="rId37"/>
    <p:sldId id="297" r:id="rId38"/>
    <p:sldId id="298" r:id="rId39"/>
    <p:sldId id="299" r:id="rId40"/>
    <p:sldId id="300" r:id="rId41"/>
    <p:sldId id="301" r:id="rId42"/>
    <p:sldId id="266" r:id="rId43"/>
    <p:sldId id="267" r:id="rId44"/>
    <p:sldId id="268" r:id="rId45"/>
    <p:sldId id="269"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43688-7021-457C-87F7-8CFAC049DEF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uk-UA"/>
        </a:p>
      </dgm:t>
    </dgm:pt>
    <dgm:pt modelId="{5CCE1229-BDED-4AF6-9C69-832A1A31E43B}">
      <dgm:prSet phldrT="[Текст]" custT="1"/>
      <dgm:spPr>
        <a:xfrm>
          <a:off x="2452934" y="272930"/>
          <a:ext cx="1094881" cy="50701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sz="1400">
              <a:solidFill>
                <a:sysClr val="window" lastClr="FFFFFF"/>
              </a:solidFill>
              <a:latin typeface="Times New Roman" panose="02020603050405020304" pitchFamily="18" charset="0"/>
              <a:ea typeface="+mn-ea"/>
              <a:cs typeface="Times New Roman" panose="02020603050405020304" pitchFamily="18" charset="0"/>
            </a:rPr>
            <a:t>Спадкові хвороби</a:t>
          </a:r>
        </a:p>
      </dgm:t>
    </dgm:pt>
    <dgm:pt modelId="{C64C7286-5325-4ED7-A66E-C353849F2B46}" type="parTrans" cxnId="{5FDC1354-0A3D-42AA-92E5-34D574C370ED}">
      <dgm:prSet/>
      <dgm:spPr/>
      <dgm:t>
        <a:bodyPr/>
        <a:lstStyle/>
        <a:p>
          <a:pPr algn="ctr"/>
          <a:endParaRPr lang="uk-UA"/>
        </a:p>
      </dgm:t>
    </dgm:pt>
    <dgm:pt modelId="{6B503EE1-E0BC-4998-9347-7A2363EB67AB}" type="sibTrans" cxnId="{5FDC1354-0A3D-42AA-92E5-34D574C370ED}">
      <dgm:prSet/>
      <dgm:spPr/>
      <dgm:t>
        <a:bodyPr/>
        <a:lstStyle/>
        <a:p>
          <a:pPr algn="ctr"/>
          <a:endParaRPr lang="uk-UA"/>
        </a:p>
      </dgm:t>
    </dgm:pt>
    <dgm:pt modelId="{401FA996-0971-4155-85FF-EC3C7FE98A15}" type="asst">
      <dgm:prSet phldrT="[Текст]"/>
      <dgm:spPr>
        <a:xfrm>
          <a:off x="1405198" y="966203"/>
          <a:ext cx="1396624" cy="81075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a:solidFill>
                <a:sysClr val="window" lastClr="FFFFFF"/>
              </a:solidFill>
              <a:latin typeface="Calibri"/>
              <a:ea typeface="+mn-ea"/>
              <a:cs typeface="+mn-cs"/>
            </a:rPr>
            <a:t>хромосомні  - синдроми, викликані хромосомними аномаліями</a:t>
          </a:r>
        </a:p>
      </dgm:t>
    </dgm:pt>
    <dgm:pt modelId="{FA31B2A1-A8EF-44B5-AB66-D188ED8B23A9}" type="parTrans" cxnId="{762E9F97-2F00-4BB8-B727-7489AE1761E9}">
      <dgm:prSet/>
      <dgm:spPr>
        <a:xfrm>
          <a:off x="2801822" y="779942"/>
          <a:ext cx="198552" cy="591636"/>
        </a:xfrm>
        <a:custGeom>
          <a:avLst/>
          <a:gdLst/>
          <a:ahLst/>
          <a:cxnLst/>
          <a:rect l="0" t="0" r="0" b="0"/>
          <a:pathLst>
            <a:path>
              <a:moveTo>
                <a:pt x="198552" y="0"/>
              </a:moveTo>
              <a:lnTo>
                <a:pt x="198552" y="591636"/>
              </a:lnTo>
              <a:lnTo>
                <a:pt x="0" y="591636"/>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uk-UA"/>
        </a:p>
      </dgm:t>
    </dgm:pt>
    <dgm:pt modelId="{85B86130-9F97-4C46-BA28-EBA264130082}" type="sibTrans" cxnId="{762E9F97-2F00-4BB8-B727-7489AE1761E9}">
      <dgm:prSet/>
      <dgm:spPr/>
      <dgm:t>
        <a:bodyPr/>
        <a:lstStyle/>
        <a:p>
          <a:pPr algn="ctr"/>
          <a:endParaRPr lang="uk-UA"/>
        </a:p>
      </dgm:t>
    </dgm:pt>
    <dgm:pt modelId="{108E1E57-B5E7-48B5-AF03-0DAB086C63BE}">
      <dgm:prSet phldrT="[Текст]"/>
      <dgm:spPr>
        <a:xfrm>
          <a:off x="2383496" y="3132366"/>
          <a:ext cx="1150522" cy="87584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a:solidFill>
                <a:sysClr val="window" lastClr="FFFFFF"/>
              </a:solidFill>
              <a:latin typeface="Calibri"/>
              <a:ea typeface="+mn-ea"/>
              <a:cs typeface="+mn-cs"/>
            </a:rPr>
            <a:t>генні - викликані мутацією окремих генів</a:t>
          </a:r>
        </a:p>
      </dgm:t>
    </dgm:pt>
    <dgm:pt modelId="{9EF42826-81BC-495C-912B-4BD4E7211BA3}" type="parTrans" cxnId="{EED670BB-4548-451E-88BD-3084A29617B5}">
      <dgm:prSet/>
      <dgm:spPr>
        <a:xfrm>
          <a:off x="2913037" y="779942"/>
          <a:ext cx="91440" cy="2352423"/>
        </a:xfrm>
        <a:custGeom>
          <a:avLst/>
          <a:gdLst/>
          <a:ahLst/>
          <a:cxnLst/>
          <a:rect l="0" t="0" r="0" b="0"/>
          <a:pathLst>
            <a:path>
              <a:moveTo>
                <a:pt x="87337" y="0"/>
              </a:moveTo>
              <a:lnTo>
                <a:pt x="87337" y="2263876"/>
              </a:lnTo>
              <a:lnTo>
                <a:pt x="45720" y="2263876"/>
              </a:lnTo>
              <a:lnTo>
                <a:pt x="45720" y="2352423"/>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uk-UA"/>
        </a:p>
      </dgm:t>
    </dgm:pt>
    <dgm:pt modelId="{A34C2E3C-2C68-456C-A83B-1F7FE1866E96}" type="sibTrans" cxnId="{EED670BB-4548-451E-88BD-3084A29617B5}">
      <dgm:prSet/>
      <dgm:spPr/>
      <dgm:t>
        <a:bodyPr/>
        <a:lstStyle/>
        <a:p>
          <a:pPr algn="ctr"/>
          <a:endParaRPr lang="uk-UA"/>
        </a:p>
      </dgm:t>
    </dgm:pt>
    <dgm:pt modelId="{F43A6671-9227-441E-9A79-7B76ADCABD0A}">
      <dgm:prSet phldrT="[Текст]"/>
      <dgm:spPr>
        <a:xfrm>
          <a:off x="3705724" y="3134883"/>
          <a:ext cx="1512992" cy="85837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a:solidFill>
                <a:sysClr val="window" lastClr="FFFFFF"/>
              </a:solidFill>
              <a:latin typeface="Calibri"/>
              <a:ea typeface="+mn-ea"/>
              <a:cs typeface="+mn-cs"/>
            </a:rPr>
            <a:t>генетичні хвороби соматичних клітин - старіння, новоутворення, аутосомні хвороби</a:t>
          </a:r>
        </a:p>
      </dgm:t>
    </dgm:pt>
    <dgm:pt modelId="{5237D206-3E0E-4668-8C2F-8F65C5386356}" type="parTrans" cxnId="{34053E51-C013-40C6-888C-5DC0705B6E5E}">
      <dgm:prSet/>
      <dgm:spPr>
        <a:xfrm>
          <a:off x="3000375" y="779942"/>
          <a:ext cx="1461845" cy="2354940"/>
        </a:xfrm>
        <a:custGeom>
          <a:avLst/>
          <a:gdLst/>
          <a:ahLst/>
          <a:cxnLst/>
          <a:rect l="0" t="0" r="0" b="0"/>
          <a:pathLst>
            <a:path>
              <a:moveTo>
                <a:pt x="0" y="0"/>
              </a:moveTo>
              <a:lnTo>
                <a:pt x="0" y="2266393"/>
              </a:lnTo>
              <a:lnTo>
                <a:pt x="1461845" y="2266393"/>
              </a:lnTo>
              <a:lnTo>
                <a:pt x="1461845" y="2354940"/>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uk-UA"/>
        </a:p>
      </dgm:t>
    </dgm:pt>
    <dgm:pt modelId="{C699472D-2691-436E-AAE9-AED38FB61865}" type="sibTrans" cxnId="{34053E51-C013-40C6-888C-5DC0705B6E5E}">
      <dgm:prSet/>
      <dgm:spPr/>
      <dgm:t>
        <a:bodyPr/>
        <a:lstStyle/>
        <a:p>
          <a:pPr algn="ctr"/>
          <a:endParaRPr lang="uk-UA"/>
        </a:p>
      </dgm:t>
    </dgm:pt>
    <dgm:pt modelId="{F1924CD7-DBB6-4E4C-A333-509312F037B1}">
      <dgm:prSet phldrT="[Текст]"/>
      <dgm:spPr>
        <a:xfrm>
          <a:off x="4610829" y="2203034"/>
          <a:ext cx="1389920" cy="84605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dirty="0" err="1">
              <a:solidFill>
                <a:sysClr val="window" lastClr="FFFFFF"/>
              </a:solidFill>
              <a:latin typeface="Calibri"/>
              <a:ea typeface="+mn-ea"/>
              <a:cs typeface="+mn-cs"/>
            </a:rPr>
            <a:t>мультифакторіальні</a:t>
          </a:r>
          <a:r>
            <a:rPr lang="uk-UA" dirty="0">
              <a:solidFill>
                <a:sysClr val="window" lastClr="FFFFFF"/>
              </a:solidFill>
              <a:latin typeface="Calibri"/>
              <a:ea typeface="+mn-ea"/>
              <a:cs typeface="+mn-cs"/>
            </a:rPr>
            <a:t> захворювання - результат взаємодії генетичних </a:t>
          </a:r>
          <a:r>
            <a:rPr lang="uk-UA" dirty="0" smtClean="0">
              <a:solidFill>
                <a:sysClr val="window" lastClr="FFFFFF"/>
              </a:solidFill>
              <a:latin typeface="Calibri"/>
              <a:ea typeface="+mn-ea"/>
              <a:cs typeface="+mn-cs"/>
            </a:rPr>
            <a:t>чинників і довкілля</a:t>
          </a:r>
          <a:endParaRPr lang="uk-UA" dirty="0">
            <a:solidFill>
              <a:sysClr val="window" lastClr="FFFFFF"/>
            </a:solidFill>
            <a:latin typeface="Calibri"/>
            <a:ea typeface="+mn-ea"/>
            <a:cs typeface="+mn-cs"/>
          </a:endParaRPr>
        </a:p>
      </dgm:t>
    </dgm:pt>
    <dgm:pt modelId="{A1AC50DE-9B81-47BA-9EFC-1E49207F22E8}" type="parTrans" cxnId="{D7A5CA7B-542D-4FB7-8E12-AFA673BC2E2B}">
      <dgm:prSet/>
      <dgm:spPr>
        <a:xfrm>
          <a:off x="3000375" y="779942"/>
          <a:ext cx="2305414" cy="1423091"/>
        </a:xfrm>
        <a:custGeom>
          <a:avLst/>
          <a:gdLst/>
          <a:ahLst/>
          <a:cxnLst/>
          <a:rect l="0" t="0" r="0" b="0"/>
          <a:pathLst>
            <a:path>
              <a:moveTo>
                <a:pt x="0" y="0"/>
              </a:moveTo>
              <a:lnTo>
                <a:pt x="0" y="1334544"/>
              </a:lnTo>
              <a:lnTo>
                <a:pt x="2305414" y="1334544"/>
              </a:lnTo>
              <a:lnTo>
                <a:pt x="2305414" y="1423091"/>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uk-UA"/>
        </a:p>
      </dgm:t>
    </dgm:pt>
    <dgm:pt modelId="{CC949CD3-BC51-457F-861A-64FA861905DA}" type="sibTrans" cxnId="{D7A5CA7B-542D-4FB7-8E12-AFA673BC2E2B}">
      <dgm:prSet/>
      <dgm:spPr/>
      <dgm:t>
        <a:bodyPr/>
        <a:lstStyle/>
        <a:p>
          <a:pPr algn="ctr"/>
          <a:endParaRPr lang="uk-UA"/>
        </a:p>
      </dgm:t>
    </dgm:pt>
    <dgm:pt modelId="{EAE0A641-49B9-43DE-B400-2F9634BA20E3}">
      <dgm:prSet phldrT="[Текст]"/>
      <dgm:spPr>
        <a:xfrm>
          <a:off x="3484027" y="1100504"/>
          <a:ext cx="1413380" cy="91394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a:solidFill>
                <a:sysClr val="window" lastClr="FFFFFF"/>
              </a:solidFill>
              <a:latin typeface="Calibri"/>
              <a:ea typeface="+mn-ea"/>
              <a:cs typeface="+mn-cs"/>
            </a:rPr>
            <a:t>мітохондріальні - хвороби з нетрадиційним успадкуванням</a:t>
          </a:r>
        </a:p>
      </dgm:t>
    </dgm:pt>
    <dgm:pt modelId="{DF1ADA6F-1FC5-47B5-A05B-607616AB93A8}" type="parTrans" cxnId="{37BD59D0-A79B-4A98-9831-90C3D9A61FE9}">
      <dgm:prSet/>
      <dgm:spPr>
        <a:xfrm>
          <a:off x="3000375" y="779942"/>
          <a:ext cx="1190343" cy="320561"/>
        </a:xfrm>
        <a:custGeom>
          <a:avLst/>
          <a:gdLst/>
          <a:ahLst/>
          <a:cxnLst/>
          <a:rect l="0" t="0" r="0" b="0"/>
          <a:pathLst>
            <a:path>
              <a:moveTo>
                <a:pt x="0" y="0"/>
              </a:moveTo>
              <a:lnTo>
                <a:pt x="0" y="232014"/>
              </a:lnTo>
              <a:lnTo>
                <a:pt x="1190343" y="232014"/>
              </a:lnTo>
              <a:lnTo>
                <a:pt x="1190343" y="320561"/>
              </a:lnTo>
            </a:path>
          </a:pathLst>
        </a:custGeom>
        <a:noFill/>
        <a:ln w="25400" cap="flat" cmpd="sng" algn="ctr">
          <a:solidFill>
            <a:srgbClr val="4F81BD">
              <a:shade val="60000"/>
              <a:hueOff val="0"/>
              <a:satOff val="0"/>
              <a:lumOff val="0"/>
              <a:alphaOff val="0"/>
            </a:srgbClr>
          </a:solidFill>
          <a:prstDash val="solid"/>
        </a:ln>
        <a:effectLst/>
      </dgm:spPr>
      <dgm:t>
        <a:bodyPr/>
        <a:lstStyle/>
        <a:p>
          <a:pPr algn="ctr"/>
          <a:endParaRPr lang="uk-UA"/>
        </a:p>
      </dgm:t>
    </dgm:pt>
    <dgm:pt modelId="{A1E57788-9E78-4262-90C3-15D65811C684}" type="sibTrans" cxnId="{37BD59D0-A79B-4A98-9831-90C3D9A61FE9}">
      <dgm:prSet/>
      <dgm:spPr/>
      <dgm:t>
        <a:bodyPr/>
        <a:lstStyle/>
        <a:p>
          <a:pPr algn="ctr"/>
          <a:endParaRPr lang="uk-UA"/>
        </a:p>
      </dgm:t>
    </dgm:pt>
    <dgm:pt modelId="{35FF9D74-3864-4EDE-904C-F4C7632AAD59}" type="asst">
      <dgm:prSet phldrT="[Текст]"/>
      <dgm:spPr>
        <a:xfrm>
          <a:off x="397030" y="1990715"/>
          <a:ext cx="1127550" cy="82499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a:solidFill>
                <a:sysClr val="window" lastClr="FFFFFF"/>
              </a:solidFill>
              <a:latin typeface="Calibri"/>
              <a:ea typeface="+mn-ea"/>
              <a:cs typeface="+mn-cs"/>
            </a:rPr>
            <a:t>аутосомні (Дауна, Патау, Едвардса)</a:t>
          </a:r>
        </a:p>
      </dgm:t>
    </dgm:pt>
    <dgm:pt modelId="{3E358922-C8BA-4807-B20F-B6897C6DF9A2}" type="parTrans" cxnId="{5F77AAAB-3064-4E4F-83E1-429DB15734E0}">
      <dgm:prSet/>
      <dgm:spPr>
        <a:xfrm>
          <a:off x="1524580" y="1776954"/>
          <a:ext cx="578929" cy="626258"/>
        </a:xfrm>
        <a:custGeom>
          <a:avLst/>
          <a:gdLst/>
          <a:ahLst/>
          <a:cxnLst/>
          <a:rect l="0" t="0" r="0" b="0"/>
          <a:pathLst>
            <a:path>
              <a:moveTo>
                <a:pt x="578929" y="0"/>
              </a:moveTo>
              <a:lnTo>
                <a:pt x="578929" y="626258"/>
              </a:lnTo>
              <a:lnTo>
                <a:pt x="0" y="626258"/>
              </a:lnTo>
            </a:path>
          </a:pathLst>
        </a:custGeom>
        <a:noFill/>
        <a:ln w="25400" cap="flat" cmpd="sng" algn="ctr">
          <a:solidFill>
            <a:srgbClr val="4F81BD">
              <a:shade val="80000"/>
              <a:hueOff val="0"/>
              <a:satOff val="0"/>
              <a:lumOff val="0"/>
              <a:alphaOff val="0"/>
            </a:srgbClr>
          </a:solidFill>
          <a:prstDash val="solid"/>
        </a:ln>
        <a:effectLst/>
      </dgm:spPr>
      <dgm:t>
        <a:bodyPr/>
        <a:lstStyle/>
        <a:p>
          <a:endParaRPr lang="uk-UA"/>
        </a:p>
      </dgm:t>
    </dgm:pt>
    <dgm:pt modelId="{5CCFD475-E2F8-4472-AA85-0767390CD1B5}" type="sibTrans" cxnId="{5F77AAAB-3064-4E4F-83E1-429DB15734E0}">
      <dgm:prSet/>
      <dgm:spPr/>
      <dgm:t>
        <a:bodyPr/>
        <a:lstStyle/>
        <a:p>
          <a:endParaRPr lang="uk-UA"/>
        </a:p>
      </dgm:t>
    </dgm:pt>
    <dgm:pt modelId="{D46558D7-DB51-4C07-86AD-19E36D1057DE}" type="asst">
      <dgm:prSet phldrT="[Текст]"/>
      <dgm:spPr>
        <a:xfrm>
          <a:off x="387998" y="3096812"/>
          <a:ext cx="1136700" cy="82499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uk-UA" dirty="0">
              <a:solidFill>
                <a:sysClr val="window" lastClr="FFFFFF"/>
              </a:solidFill>
              <a:latin typeface="Calibri"/>
              <a:ea typeface="+mn-ea"/>
              <a:cs typeface="+mn-cs"/>
            </a:rPr>
            <a:t>порушення в статевих клітинах (</a:t>
          </a:r>
          <a:r>
            <a:rPr lang="uk-UA" dirty="0" err="1">
              <a:solidFill>
                <a:sysClr val="window" lastClr="FFFFFF"/>
              </a:solidFill>
              <a:latin typeface="Calibri"/>
              <a:ea typeface="+mn-ea"/>
              <a:cs typeface="+mn-cs"/>
            </a:rPr>
            <a:t>Шершевського-Тернера</a:t>
          </a:r>
          <a:r>
            <a:rPr lang="uk-UA" dirty="0">
              <a:solidFill>
                <a:sysClr val="window" lastClr="FFFFFF"/>
              </a:solidFill>
              <a:latin typeface="Calibri"/>
              <a:ea typeface="+mn-ea"/>
              <a:cs typeface="+mn-cs"/>
            </a:rPr>
            <a:t>, </a:t>
          </a:r>
          <a:r>
            <a:rPr lang="uk-UA" dirty="0" err="1" smtClean="0">
              <a:solidFill>
                <a:sysClr val="window" lastClr="FFFFFF"/>
              </a:solidFill>
              <a:latin typeface="Calibri"/>
              <a:ea typeface="+mn-ea"/>
              <a:cs typeface="+mn-cs"/>
            </a:rPr>
            <a:t>Клайнфельтера</a:t>
          </a:r>
          <a:r>
            <a:rPr lang="uk-UA" dirty="0" smtClean="0">
              <a:solidFill>
                <a:sysClr val="window" lastClr="FFFFFF"/>
              </a:solidFill>
              <a:latin typeface="Calibri"/>
              <a:ea typeface="+mn-ea"/>
              <a:cs typeface="+mn-cs"/>
            </a:rPr>
            <a:t>)</a:t>
          </a:r>
          <a:endParaRPr lang="uk-UA" dirty="0">
            <a:solidFill>
              <a:sysClr val="window" lastClr="FFFFFF"/>
            </a:solidFill>
            <a:latin typeface="Calibri"/>
            <a:ea typeface="+mn-ea"/>
            <a:cs typeface="+mn-cs"/>
          </a:endParaRPr>
        </a:p>
      </dgm:t>
    </dgm:pt>
    <dgm:pt modelId="{45BAD3C5-CFD9-4808-A706-C54BD7592FDB}" type="parTrans" cxnId="{0578BB8D-8017-4E63-8CA5-42EE729411C6}">
      <dgm:prSet/>
      <dgm:spPr>
        <a:xfrm>
          <a:off x="1524698" y="1776954"/>
          <a:ext cx="578811" cy="1732355"/>
        </a:xfrm>
        <a:custGeom>
          <a:avLst/>
          <a:gdLst/>
          <a:ahLst/>
          <a:cxnLst/>
          <a:rect l="0" t="0" r="0" b="0"/>
          <a:pathLst>
            <a:path>
              <a:moveTo>
                <a:pt x="578811" y="0"/>
              </a:moveTo>
              <a:lnTo>
                <a:pt x="578811" y="1732355"/>
              </a:lnTo>
              <a:lnTo>
                <a:pt x="0" y="173235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uk-UA"/>
        </a:p>
      </dgm:t>
    </dgm:pt>
    <dgm:pt modelId="{F7792C3A-E446-4B68-8F5E-4B671DA402E7}" type="sibTrans" cxnId="{0578BB8D-8017-4E63-8CA5-42EE729411C6}">
      <dgm:prSet/>
      <dgm:spPr/>
      <dgm:t>
        <a:bodyPr/>
        <a:lstStyle/>
        <a:p>
          <a:endParaRPr lang="uk-UA"/>
        </a:p>
      </dgm:t>
    </dgm:pt>
    <dgm:pt modelId="{44836691-DE12-4427-A054-8CF8A1BB8A67}" type="pres">
      <dgm:prSet presAssocID="{03A43688-7021-457C-87F7-8CFAC049DEFF}" presName="hierChild1" presStyleCnt="0">
        <dgm:presLayoutVars>
          <dgm:orgChart val="1"/>
          <dgm:chPref val="1"/>
          <dgm:dir/>
          <dgm:animOne val="branch"/>
          <dgm:animLvl val="lvl"/>
          <dgm:resizeHandles/>
        </dgm:presLayoutVars>
      </dgm:prSet>
      <dgm:spPr/>
      <dgm:t>
        <a:bodyPr/>
        <a:lstStyle/>
        <a:p>
          <a:endParaRPr lang="ru-RU"/>
        </a:p>
      </dgm:t>
    </dgm:pt>
    <dgm:pt modelId="{3AADD091-11B9-4AA7-B5AC-B3C0D93D6AD5}" type="pres">
      <dgm:prSet presAssocID="{5CCE1229-BDED-4AF6-9C69-832A1A31E43B}" presName="hierRoot1" presStyleCnt="0">
        <dgm:presLayoutVars>
          <dgm:hierBranch val="init"/>
        </dgm:presLayoutVars>
      </dgm:prSet>
      <dgm:spPr/>
    </dgm:pt>
    <dgm:pt modelId="{9CE35F62-DC81-4C24-A17D-DC32E34529E9}" type="pres">
      <dgm:prSet presAssocID="{5CCE1229-BDED-4AF6-9C69-832A1A31E43B}" presName="rootComposite1" presStyleCnt="0"/>
      <dgm:spPr/>
    </dgm:pt>
    <dgm:pt modelId="{4DCB3168-ED13-4E1B-BF03-0DBD8CF0DB17}" type="pres">
      <dgm:prSet presAssocID="{5CCE1229-BDED-4AF6-9C69-832A1A31E43B}" presName="rootText1" presStyleLbl="node0" presStyleIdx="0" presStyleCnt="1" custScaleX="129832" custScaleY="120244">
        <dgm:presLayoutVars>
          <dgm:chPref val="3"/>
        </dgm:presLayoutVars>
      </dgm:prSet>
      <dgm:spPr/>
      <dgm:t>
        <a:bodyPr/>
        <a:lstStyle/>
        <a:p>
          <a:endParaRPr lang="ru-RU"/>
        </a:p>
      </dgm:t>
    </dgm:pt>
    <dgm:pt modelId="{F614CD85-F8FD-4E0E-958C-A75E015C2FB2}" type="pres">
      <dgm:prSet presAssocID="{5CCE1229-BDED-4AF6-9C69-832A1A31E43B}" presName="rootConnector1" presStyleLbl="node1" presStyleIdx="0" presStyleCnt="0"/>
      <dgm:spPr/>
      <dgm:t>
        <a:bodyPr/>
        <a:lstStyle/>
        <a:p>
          <a:endParaRPr lang="ru-RU"/>
        </a:p>
      </dgm:t>
    </dgm:pt>
    <dgm:pt modelId="{9BDCCFAA-C9C7-4581-B8FE-14EEBB6CDEC6}" type="pres">
      <dgm:prSet presAssocID="{5CCE1229-BDED-4AF6-9C69-832A1A31E43B}" presName="hierChild2" presStyleCnt="0"/>
      <dgm:spPr/>
    </dgm:pt>
    <dgm:pt modelId="{5ED1353F-BEF3-4FF4-A1EA-A57A3279EADA}" type="pres">
      <dgm:prSet presAssocID="{9EF42826-81BC-495C-912B-4BD4E7211BA3}" presName="Name37" presStyleLbl="parChTrans1D2" presStyleIdx="0" presStyleCnt="5"/>
      <dgm:spPr/>
      <dgm:t>
        <a:bodyPr/>
        <a:lstStyle/>
        <a:p>
          <a:endParaRPr lang="ru-RU"/>
        </a:p>
      </dgm:t>
    </dgm:pt>
    <dgm:pt modelId="{E230CD92-2B17-4DA0-B80C-D2C58A6B7CA7}" type="pres">
      <dgm:prSet presAssocID="{108E1E57-B5E7-48B5-AF03-0DAB086C63BE}" presName="hierRoot2" presStyleCnt="0">
        <dgm:presLayoutVars>
          <dgm:hierBranch val="init"/>
        </dgm:presLayoutVars>
      </dgm:prSet>
      <dgm:spPr/>
    </dgm:pt>
    <dgm:pt modelId="{4F2BD72D-587F-479F-B4FE-68E5AAB44123}" type="pres">
      <dgm:prSet presAssocID="{108E1E57-B5E7-48B5-AF03-0DAB086C63BE}" presName="rootComposite" presStyleCnt="0"/>
      <dgm:spPr/>
    </dgm:pt>
    <dgm:pt modelId="{5FA6671E-E890-491D-BEE8-E3EDA2E2A5EA}" type="pres">
      <dgm:prSet presAssocID="{108E1E57-B5E7-48B5-AF03-0DAB086C63BE}" presName="rootText" presStyleLbl="node2" presStyleIdx="0" presStyleCnt="4" custScaleX="136430" custScaleY="207718" custLinFactX="100000" custLinFactNeighborX="182480" custLinFactNeighborY="43969">
        <dgm:presLayoutVars>
          <dgm:chPref val="3"/>
        </dgm:presLayoutVars>
      </dgm:prSet>
      <dgm:spPr/>
      <dgm:t>
        <a:bodyPr/>
        <a:lstStyle/>
        <a:p>
          <a:endParaRPr lang="uk-UA"/>
        </a:p>
      </dgm:t>
    </dgm:pt>
    <dgm:pt modelId="{4F5AB168-3D12-4B91-8A37-D5625392B40F}" type="pres">
      <dgm:prSet presAssocID="{108E1E57-B5E7-48B5-AF03-0DAB086C63BE}" presName="rootConnector" presStyleLbl="node2" presStyleIdx="0" presStyleCnt="4"/>
      <dgm:spPr/>
      <dgm:t>
        <a:bodyPr/>
        <a:lstStyle/>
        <a:p>
          <a:endParaRPr lang="ru-RU"/>
        </a:p>
      </dgm:t>
    </dgm:pt>
    <dgm:pt modelId="{CCFCF3C7-5FAF-440E-B2C3-AD12BE71C45B}" type="pres">
      <dgm:prSet presAssocID="{108E1E57-B5E7-48B5-AF03-0DAB086C63BE}" presName="hierChild4" presStyleCnt="0"/>
      <dgm:spPr/>
    </dgm:pt>
    <dgm:pt modelId="{39836FAC-C424-43B6-A4B8-6F40C8B7172F}" type="pres">
      <dgm:prSet presAssocID="{108E1E57-B5E7-48B5-AF03-0DAB086C63BE}" presName="hierChild5" presStyleCnt="0"/>
      <dgm:spPr/>
    </dgm:pt>
    <dgm:pt modelId="{CC7FFE36-4DD0-41C3-A160-27F39190F90A}" type="pres">
      <dgm:prSet presAssocID="{5237D206-3E0E-4668-8C2F-8F65C5386356}" presName="Name37" presStyleLbl="parChTrans1D2" presStyleIdx="1" presStyleCnt="5"/>
      <dgm:spPr/>
      <dgm:t>
        <a:bodyPr/>
        <a:lstStyle/>
        <a:p>
          <a:endParaRPr lang="ru-RU"/>
        </a:p>
      </dgm:t>
    </dgm:pt>
    <dgm:pt modelId="{8994FD77-A2B3-468F-AC54-330CBA55DD66}" type="pres">
      <dgm:prSet presAssocID="{F43A6671-9227-441E-9A79-7B76ADCABD0A}" presName="hierRoot2" presStyleCnt="0">
        <dgm:presLayoutVars>
          <dgm:hierBranch val="init"/>
        </dgm:presLayoutVars>
      </dgm:prSet>
      <dgm:spPr/>
    </dgm:pt>
    <dgm:pt modelId="{E5B66B7B-FB5D-4A87-84F1-204D3A5DCDB6}" type="pres">
      <dgm:prSet presAssocID="{F43A6671-9227-441E-9A79-7B76ADCABD0A}" presName="rootComposite" presStyleCnt="0"/>
      <dgm:spPr/>
    </dgm:pt>
    <dgm:pt modelId="{A4A67674-9BE4-462D-B59E-E08C68888C79}" type="pres">
      <dgm:prSet presAssocID="{F43A6671-9227-441E-9A79-7B76ADCABD0A}" presName="rootText" presStyleLbl="node2" presStyleIdx="1" presStyleCnt="4" custScaleX="179412" custScaleY="203574" custLinFactX="100000" custLinFactNeighborX="181841" custLinFactNeighborY="44566">
        <dgm:presLayoutVars>
          <dgm:chPref val="3"/>
        </dgm:presLayoutVars>
      </dgm:prSet>
      <dgm:spPr/>
      <dgm:t>
        <a:bodyPr/>
        <a:lstStyle/>
        <a:p>
          <a:endParaRPr lang="uk-UA"/>
        </a:p>
      </dgm:t>
    </dgm:pt>
    <dgm:pt modelId="{3FFD0BC1-84A4-4212-91A1-B3EDF70884DF}" type="pres">
      <dgm:prSet presAssocID="{F43A6671-9227-441E-9A79-7B76ADCABD0A}" presName="rootConnector" presStyleLbl="node2" presStyleIdx="1" presStyleCnt="4"/>
      <dgm:spPr/>
      <dgm:t>
        <a:bodyPr/>
        <a:lstStyle/>
        <a:p>
          <a:endParaRPr lang="ru-RU"/>
        </a:p>
      </dgm:t>
    </dgm:pt>
    <dgm:pt modelId="{B04D0A05-40E4-4CAA-9D33-186C52968E68}" type="pres">
      <dgm:prSet presAssocID="{F43A6671-9227-441E-9A79-7B76ADCABD0A}" presName="hierChild4" presStyleCnt="0"/>
      <dgm:spPr/>
    </dgm:pt>
    <dgm:pt modelId="{47186866-A5A0-4D55-9C7B-D1BB59E53655}" type="pres">
      <dgm:prSet presAssocID="{F43A6671-9227-441E-9A79-7B76ADCABD0A}" presName="hierChild5" presStyleCnt="0"/>
      <dgm:spPr/>
    </dgm:pt>
    <dgm:pt modelId="{8B8AE141-19B8-4943-9666-5BC378E637A1}" type="pres">
      <dgm:prSet presAssocID="{A1AC50DE-9B81-47BA-9EFC-1E49207F22E8}" presName="Name37" presStyleLbl="parChTrans1D2" presStyleIdx="2" presStyleCnt="5"/>
      <dgm:spPr/>
      <dgm:t>
        <a:bodyPr/>
        <a:lstStyle/>
        <a:p>
          <a:endParaRPr lang="ru-RU"/>
        </a:p>
      </dgm:t>
    </dgm:pt>
    <dgm:pt modelId="{91EA9A35-EC90-4310-8C14-44A61A915B01}" type="pres">
      <dgm:prSet presAssocID="{F1924CD7-DBB6-4E4C-A333-509312F037B1}" presName="hierRoot2" presStyleCnt="0">
        <dgm:presLayoutVars>
          <dgm:hierBranch val="init"/>
        </dgm:presLayoutVars>
      </dgm:prSet>
      <dgm:spPr/>
    </dgm:pt>
    <dgm:pt modelId="{3ADA62D6-29B8-4060-9F93-5774524B4EC4}" type="pres">
      <dgm:prSet presAssocID="{F1924CD7-DBB6-4E4C-A333-509312F037B1}" presName="rootComposite" presStyleCnt="0"/>
      <dgm:spPr/>
    </dgm:pt>
    <dgm:pt modelId="{60DBB60C-F08D-4BDD-A394-A2C87A275CD1}" type="pres">
      <dgm:prSet presAssocID="{F1924CD7-DBB6-4E4C-A333-509312F037B1}" presName="rootText" presStyleLbl="node2" presStyleIdx="2" presStyleCnt="4" custScaleX="164818" custScaleY="200652" custLinFactX="96510" custLinFactY="-76433" custLinFactNeighborX="100000" custLinFactNeighborY="-100000">
        <dgm:presLayoutVars>
          <dgm:chPref val="3"/>
        </dgm:presLayoutVars>
      </dgm:prSet>
      <dgm:spPr/>
      <dgm:t>
        <a:bodyPr/>
        <a:lstStyle/>
        <a:p>
          <a:endParaRPr lang="ru-RU"/>
        </a:p>
      </dgm:t>
    </dgm:pt>
    <dgm:pt modelId="{49A61092-62DF-4C26-9B7B-42CA4985CAF4}" type="pres">
      <dgm:prSet presAssocID="{F1924CD7-DBB6-4E4C-A333-509312F037B1}" presName="rootConnector" presStyleLbl="node2" presStyleIdx="2" presStyleCnt="4"/>
      <dgm:spPr/>
      <dgm:t>
        <a:bodyPr/>
        <a:lstStyle/>
        <a:p>
          <a:endParaRPr lang="ru-RU"/>
        </a:p>
      </dgm:t>
    </dgm:pt>
    <dgm:pt modelId="{C4D55CF8-D48C-4172-BB8F-9AC3AA40B2F7}" type="pres">
      <dgm:prSet presAssocID="{F1924CD7-DBB6-4E4C-A333-509312F037B1}" presName="hierChild4" presStyleCnt="0"/>
      <dgm:spPr/>
    </dgm:pt>
    <dgm:pt modelId="{FF2B3746-71BA-4DB3-9D6E-98FBADC297DF}" type="pres">
      <dgm:prSet presAssocID="{F1924CD7-DBB6-4E4C-A333-509312F037B1}" presName="hierChild5" presStyleCnt="0"/>
      <dgm:spPr/>
    </dgm:pt>
    <dgm:pt modelId="{52F809D7-52C6-4195-93DC-41F3B45B80A8}" type="pres">
      <dgm:prSet presAssocID="{DF1ADA6F-1FC5-47B5-A05B-607616AB93A8}" presName="Name37" presStyleLbl="parChTrans1D2" presStyleIdx="3" presStyleCnt="5"/>
      <dgm:spPr/>
      <dgm:t>
        <a:bodyPr/>
        <a:lstStyle/>
        <a:p>
          <a:endParaRPr lang="ru-RU"/>
        </a:p>
      </dgm:t>
    </dgm:pt>
    <dgm:pt modelId="{6BD5D5AA-1952-4791-9499-97CC253F30BD}" type="pres">
      <dgm:prSet presAssocID="{EAE0A641-49B9-43DE-B400-2F9634BA20E3}" presName="hierRoot2" presStyleCnt="0">
        <dgm:presLayoutVars>
          <dgm:hierBranch val="init"/>
        </dgm:presLayoutVars>
      </dgm:prSet>
      <dgm:spPr/>
    </dgm:pt>
    <dgm:pt modelId="{63898850-A96B-4AD1-BE3A-17D758B240D2}" type="pres">
      <dgm:prSet presAssocID="{EAE0A641-49B9-43DE-B400-2F9634BA20E3}" presName="rootComposite" presStyleCnt="0"/>
      <dgm:spPr/>
    </dgm:pt>
    <dgm:pt modelId="{4EAB2989-C719-4F4D-8117-30F780932F89}" type="pres">
      <dgm:prSet presAssocID="{EAE0A641-49B9-43DE-B400-2F9634BA20E3}" presName="rootText" presStyleLbl="node2" presStyleIdx="3" presStyleCnt="4" custScaleX="167600" custScaleY="216754" custLinFactX="-30678" custLinFactY="-200000" custLinFactNeighborX="-100000" custLinFactNeighborY="-237911">
        <dgm:presLayoutVars>
          <dgm:chPref val="3"/>
        </dgm:presLayoutVars>
      </dgm:prSet>
      <dgm:spPr/>
      <dgm:t>
        <a:bodyPr/>
        <a:lstStyle/>
        <a:p>
          <a:endParaRPr lang="uk-UA"/>
        </a:p>
      </dgm:t>
    </dgm:pt>
    <dgm:pt modelId="{E26EC5AD-34F4-45E5-9254-2EEBDF51102A}" type="pres">
      <dgm:prSet presAssocID="{EAE0A641-49B9-43DE-B400-2F9634BA20E3}" presName="rootConnector" presStyleLbl="node2" presStyleIdx="3" presStyleCnt="4"/>
      <dgm:spPr/>
      <dgm:t>
        <a:bodyPr/>
        <a:lstStyle/>
        <a:p>
          <a:endParaRPr lang="ru-RU"/>
        </a:p>
      </dgm:t>
    </dgm:pt>
    <dgm:pt modelId="{634D9572-8363-4111-BA2F-03EB704F8D43}" type="pres">
      <dgm:prSet presAssocID="{EAE0A641-49B9-43DE-B400-2F9634BA20E3}" presName="hierChild4" presStyleCnt="0"/>
      <dgm:spPr/>
    </dgm:pt>
    <dgm:pt modelId="{421A1656-635F-4DD5-A868-446E48FF0B75}" type="pres">
      <dgm:prSet presAssocID="{EAE0A641-49B9-43DE-B400-2F9634BA20E3}" presName="hierChild5" presStyleCnt="0"/>
      <dgm:spPr/>
    </dgm:pt>
    <dgm:pt modelId="{32D3FAC4-DDA3-40CD-A760-198D6BA93D6C}" type="pres">
      <dgm:prSet presAssocID="{5CCE1229-BDED-4AF6-9C69-832A1A31E43B}" presName="hierChild3" presStyleCnt="0"/>
      <dgm:spPr/>
    </dgm:pt>
    <dgm:pt modelId="{8925B6AB-4A66-48C7-BA6E-9A1F9D0B1CF9}" type="pres">
      <dgm:prSet presAssocID="{FA31B2A1-A8EF-44B5-AB66-D188ED8B23A9}" presName="Name111" presStyleLbl="parChTrans1D2" presStyleIdx="4" presStyleCnt="5"/>
      <dgm:spPr/>
      <dgm:t>
        <a:bodyPr/>
        <a:lstStyle/>
        <a:p>
          <a:endParaRPr lang="ru-RU"/>
        </a:p>
      </dgm:t>
    </dgm:pt>
    <dgm:pt modelId="{7ACCB1F8-9504-4D76-B267-43D4EE10837C}" type="pres">
      <dgm:prSet presAssocID="{401FA996-0971-4155-85FF-EC3C7FE98A15}" presName="hierRoot3" presStyleCnt="0">
        <dgm:presLayoutVars>
          <dgm:hierBranch val="init"/>
        </dgm:presLayoutVars>
      </dgm:prSet>
      <dgm:spPr/>
    </dgm:pt>
    <dgm:pt modelId="{B14EFBB0-A83A-40E6-8D68-B9BDA939B696}" type="pres">
      <dgm:prSet presAssocID="{401FA996-0971-4155-85FF-EC3C7FE98A15}" presName="rootComposite3" presStyleCnt="0"/>
      <dgm:spPr/>
    </dgm:pt>
    <dgm:pt modelId="{F470E000-9017-488A-A9AA-FD994F47ED3C}" type="pres">
      <dgm:prSet presAssocID="{401FA996-0971-4155-85FF-EC3C7FE98A15}" presName="rootText3" presStyleLbl="asst1" presStyleIdx="0" presStyleCnt="3" custScaleX="165613" custScaleY="192279" custLinFactNeighborX="49440" custLinFactNeighborY="2174">
        <dgm:presLayoutVars>
          <dgm:chPref val="3"/>
        </dgm:presLayoutVars>
      </dgm:prSet>
      <dgm:spPr/>
      <dgm:t>
        <a:bodyPr/>
        <a:lstStyle/>
        <a:p>
          <a:endParaRPr lang="uk-UA"/>
        </a:p>
      </dgm:t>
    </dgm:pt>
    <dgm:pt modelId="{AA39FFB7-80CF-4388-98FA-79B854EC9D10}" type="pres">
      <dgm:prSet presAssocID="{401FA996-0971-4155-85FF-EC3C7FE98A15}" presName="rootConnector3" presStyleLbl="asst1" presStyleIdx="0" presStyleCnt="3"/>
      <dgm:spPr/>
      <dgm:t>
        <a:bodyPr/>
        <a:lstStyle/>
        <a:p>
          <a:endParaRPr lang="ru-RU"/>
        </a:p>
      </dgm:t>
    </dgm:pt>
    <dgm:pt modelId="{4F7246CE-D61C-4455-B9E0-69BBE65370FF}" type="pres">
      <dgm:prSet presAssocID="{401FA996-0971-4155-85FF-EC3C7FE98A15}" presName="hierChild6" presStyleCnt="0"/>
      <dgm:spPr/>
    </dgm:pt>
    <dgm:pt modelId="{2FD6D289-5060-4569-9C0E-007A853E05FA}" type="pres">
      <dgm:prSet presAssocID="{401FA996-0971-4155-85FF-EC3C7FE98A15}" presName="hierChild7" presStyleCnt="0"/>
      <dgm:spPr/>
    </dgm:pt>
    <dgm:pt modelId="{E82067E3-0DC7-4751-A6FB-A7FABB08FF6D}" type="pres">
      <dgm:prSet presAssocID="{3E358922-C8BA-4807-B20F-B6897C6DF9A2}" presName="Name111" presStyleLbl="parChTrans1D3" presStyleIdx="0" presStyleCnt="2"/>
      <dgm:spPr/>
      <dgm:t>
        <a:bodyPr/>
        <a:lstStyle/>
        <a:p>
          <a:endParaRPr lang="ru-RU"/>
        </a:p>
      </dgm:t>
    </dgm:pt>
    <dgm:pt modelId="{13A6D5ED-D493-44B2-9378-E24839E53917}" type="pres">
      <dgm:prSet presAssocID="{35FF9D74-3864-4EDE-904C-F4C7632AAD59}" presName="hierRoot3" presStyleCnt="0">
        <dgm:presLayoutVars>
          <dgm:hierBranch val="init"/>
        </dgm:presLayoutVars>
      </dgm:prSet>
      <dgm:spPr/>
    </dgm:pt>
    <dgm:pt modelId="{B0CCB232-01A3-42A4-9618-61D7A1062EA8}" type="pres">
      <dgm:prSet presAssocID="{35FF9D74-3864-4EDE-904C-F4C7632AAD59}" presName="rootComposite3" presStyleCnt="0"/>
      <dgm:spPr/>
    </dgm:pt>
    <dgm:pt modelId="{F7833256-887F-408A-8B37-5D29F7CC2927}" type="pres">
      <dgm:prSet presAssocID="{35FF9D74-3864-4EDE-904C-F4C7632AAD59}" presName="rootText3" presStyleLbl="asst1" presStyleIdx="1" presStyleCnt="3" custScaleX="133706" custScaleY="195657" custLinFactNeighborX="-8710" custLinFactNeighborY="10870">
        <dgm:presLayoutVars>
          <dgm:chPref val="3"/>
        </dgm:presLayoutVars>
      </dgm:prSet>
      <dgm:spPr/>
      <dgm:t>
        <a:bodyPr/>
        <a:lstStyle/>
        <a:p>
          <a:endParaRPr lang="uk-UA"/>
        </a:p>
      </dgm:t>
    </dgm:pt>
    <dgm:pt modelId="{B96CA4C5-988A-49C2-8684-D965B1EBCA4C}" type="pres">
      <dgm:prSet presAssocID="{35FF9D74-3864-4EDE-904C-F4C7632AAD59}" presName="rootConnector3" presStyleLbl="asst1" presStyleIdx="1" presStyleCnt="3"/>
      <dgm:spPr/>
      <dgm:t>
        <a:bodyPr/>
        <a:lstStyle/>
        <a:p>
          <a:endParaRPr lang="ru-RU"/>
        </a:p>
      </dgm:t>
    </dgm:pt>
    <dgm:pt modelId="{E9F4DC51-169D-487A-BD6E-20D10CE96B74}" type="pres">
      <dgm:prSet presAssocID="{35FF9D74-3864-4EDE-904C-F4C7632AAD59}" presName="hierChild6" presStyleCnt="0"/>
      <dgm:spPr/>
    </dgm:pt>
    <dgm:pt modelId="{66449F15-AA4C-4F98-AEBF-CF7DFAAC98B5}" type="pres">
      <dgm:prSet presAssocID="{35FF9D74-3864-4EDE-904C-F4C7632AAD59}" presName="hierChild7" presStyleCnt="0"/>
      <dgm:spPr/>
    </dgm:pt>
    <dgm:pt modelId="{8F02ECEB-3A95-443D-9005-3FA33843C4EE}" type="pres">
      <dgm:prSet presAssocID="{45BAD3C5-CFD9-4808-A706-C54BD7592FDB}" presName="Name111" presStyleLbl="parChTrans1D3" presStyleIdx="1" presStyleCnt="2"/>
      <dgm:spPr/>
      <dgm:t>
        <a:bodyPr/>
        <a:lstStyle/>
        <a:p>
          <a:endParaRPr lang="ru-RU"/>
        </a:p>
      </dgm:t>
    </dgm:pt>
    <dgm:pt modelId="{D1458C0D-85EA-4508-8B6B-1214A7AFD739}" type="pres">
      <dgm:prSet presAssocID="{D46558D7-DB51-4C07-86AD-19E36D1057DE}" presName="hierRoot3" presStyleCnt="0">
        <dgm:presLayoutVars>
          <dgm:hierBranch val="init"/>
        </dgm:presLayoutVars>
      </dgm:prSet>
      <dgm:spPr/>
    </dgm:pt>
    <dgm:pt modelId="{DAC4F854-0F2C-411B-978B-154C572D3676}" type="pres">
      <dgm:prSet presAssocID="{D46558D7-DB51-4C07-86AD-19E36D1057DE}" presName="rootComposite3" presStyleCnt="0"/>
      <dgm:spPr/>
    </dgm:pt>
    <dgm:pt modelId="{67B120AF-2183-4929-8FD4-3E64BC343238}" type="pres">
      <dgm:prSet presAssocID="{D46558D7-DB51-4C07-86AD-19E36D1057DE}" presName="rootText3" presStyleLbl="asst1" presStyleIdx="2" presStyleCnt="3" custScaleX="134791" custScaleY="195657" custLinFactX="-64487" custLinFactY="100000" custLinFactNeighborX="-100000" custLinFactNeighborY="173194">
        <dgm:presLayoutVars>
          <dgm:chPref val="3"/>
        </dgm:presLayoutVars>
      </dgm:prSet>
      <dgm:spPr/>
      <dgm:t>
        <a:bodyPr/>
        <a:lstStyle/>
        <a:p>
          <a:endParaRPr lang="uk-UA"/>
        </a:p>
      </dgm:t>
    </dgm:pt>
    <dgm:pt modelId="{1B304053-03C4-4215-886C-030CDB49E3CC}" type="pres">
      <dgm:prSet presAssocID="{D46558D7-DB51-4C07-86AD-19E36D1057DE}" presName="rootConnector3" presStyleLbl="asst1" presStyleIdx="2" presStyleCnt="3"/>
      <dgm:spPr/>
      <dgm:t>
        <a:bodyPr/>
        <a:lstStyle/>
        <a:p>
          <a:endParaRPr lang="ru-RU"/>
        </a:p>
      </dgm:t>
    </dgm:pt>
    <dgm:pt modelId="{99BD01D3-3C9B-4595-8317-14B4DDBC056C}" type="pres">
      <dgm:prSet presAssocID="{D46558D7-DB51-4C07-86AD-19E36D1057DE}" presName="hierChild6" presStyleCnt="0"/>
      <dgm:spPr/>
    </dgm:pt>
    <dgm:pt modelId="{3952784E-136B-446F-AC87-E5F1DE147B16}" type="pres">
      <dgm:prSet presAssocID="{D46558D7-DB51-4C07-86AD-19E36D1057DE}" presName="hierChild7" presStyleCnt="0"/>
      <dgm:spPr/>
    </dgm:pt>
  </dgm:ptLst>
  <dgm:cxnLst>
    <dgm:cxn modelId="{5F77AAAB-3064-4E4F-83E1-429DB15734E0}" srcId="{401FA996-0971-4155-85FF-EC3C7FE98A15}" destId="{35FF9D74-3864-4EDE-904C-F4C7632AAD59}" srcOrd="0" destOrd="0" parTransId="{3E358922-C8BA-4807-B20F-B6897C6DF9A2}" sibTransId="{5CCFD475-E2F8-4472-AA85-0767390CD1B5}"/>
    <dgm:cxn modelId="{EED670BB-4548-451E-88BD-3084A29617B5}" srcId="{5CCE1229-BDED-4AF6-9C69-832A1A31E43B}" destId="{108E1E57-B5E7-48B5-AF03-0DAB086C63BE}" srcOrd="1" destOrd="0" parTransId="{9EF42826-81BC-495C-912B-4BD4E7211BA3}" sibTransId="{A34C2E3C-2C68-456C-A83B-1F7FE1866E96}"/>
    <dgm:cxn modelId="{D7A5CA7B-542D-4FB7-8E12-AFA673BC2E2B}" srcId="{5CCE1229-BDED-4AF6-9C69-832A1A31E43B}" destId="{F1924CD7-DBB6-4E4C-A333-509312F037B1}" srcOrd="3" destOrd="0" parTransId="{A1AC50DE-9B81-47BA-9EFC-1E49207F22E8}" sibTransId="{CC949CD3-BC51-457F-861A-64FA861905DA}"/>
    <dgm:cxn modelId="{14DFCE52-08B3-42AA-936E-FB40238B70AE}" type="presOf" srcId="{EAE0A641-49B9-43DE-B400-2F9634BA20E3}" destId="{4EAB2989-C719-4F4D-8117-30F780932F89}" srcOrd="0" destOrd="0" presId="urn:microsoft.com/office/officeart/2005/8/layout/orgChart1"/>
    <dgm:cxn modelId="{E4353FAC-1F53-40A1-85DC-91B14E7575DF}" type="presOf" srcId="{5237D206-3E0E-4668-8C2F-8F65C5386356}" destId="{CC7FFE36-4DD0-41C3-A160-27F39190F90A}" srcOrd="0" destOrd="0" presId="urn:microsoft.com/office/officeart/2005/8/layout/orgChart1"/>
    <dgm:cxn modelId="{1361FCCF-5A76-4DB1-8492-5EFC0149E3D4}" type="presOf" srcId="{F43A6671-9227-441E-9A79-7B76ADCABD0A}" destId="{3FFD0BC1-84A4-4212-91A1-B3EDF70884DF}" srcOrd="1" destOrd="0" presId="urn:microsoft.com/office/officeart/2005/8/layout/orgChart1"/>
    <dgm:cxn modelId="{5FDC1354-0A3D-42AA-92E5-34D574C370ED}" srcId="{03A43688-7021-457C-87F7-8CFAC049DEFF}" destId="{5CCE1229-BDED-4AF6-9C69-832A1A31E43B}" srcOrd="0" destOrd="0" parTransId="{C64C7286-5325-4ED7-A66E-C353849F2B46}" sibTransId="{6B503EE1-E0BC-4998-9347-7A2363EB67AB}"/>
    <dgm:cxn modelId="{41653DC1-3E75-4E41-B218-51267E9E4F08}" type="presOf" srcId="{401FA996-0971-4155-85FF-EC3C7FE98A15}" destId="{F470E000-9017-488A-A9AA-FD994F47ED3C}" srcOrd="0" destOrd="0" presId="urn:microsoft.com/office/officeart/2005/8/layout/orgChart1"/>
    <dgm:cxn modelId="{0578BB8D-8017-4E63-8CA5-42EE729411C6}" srcId="{401FA996-0971-4155-85FF-EC3C7FE98A15}" destId="{D46558D7-DB51-4C07-86AD-19E36D1057DE}" srcOrd="1" destOrd="0" parTransId="{45BAD3C5-CFD9-4808-A706-C54BD7592FDB}" sibTransId="{F7792C3A-E446-4B68-8F5E-4B671DA402E7}"/>
    <dgm:cxn modelId="{86D56F9A-40F4-4E3A-9598-5E03833AEB9B}" type="presOf" srcId="{EAE0A641-49B9-43DE-B400-2F9634BA20E3}" destId="{E26EC5AD-34F4-45E5-9254-2EEBDF51102A}" srcOrd="1" destOrd="0" presId="urn:microsoft.com/office/officeart/2005/8/layout/orgChart1"/>
    <dgm:cxn modelId="{0A13BB10-C7D8-43C2-B150-5C8004AFAD07}" type="presOf" srcId="{D46558D7-DB51-4C07-86AD-19E36D1057DE}" destId="{67B120AF-2183-4929-8FD4-3E64BC343238}" srcOrd="0" destOrd="0" presId="urn:microsoft.com/office/officeart/2005/8/layout/orgChart1"/>
    <dgm:cxn modelId="{48199A3C-72E1-4DD1-9A68-CA46656DACFF}" type="presOf" srcId="{108E1E57-B5E7-48B5-AF03-0DAB086C63BE}" destId="{5FA6671E-E890-491D-BEE8-E3EDA2E2A5EA}" srcOrd="0" destOrd="0" presId="urn:microsoft.com/office/officeart/2005/8/layout/orgChart1"/>
    <dgm:cxn modelId="{CE1F0B7B-316D-4B33-BE64-8FBB0C60980F}" type="presOf" srcId="{FA31B2A1-A8EF-44B5-AB66-D188ED8B23A9}" destId="{8925B6AB-4A66-48C7-BA6E-9A1F9D0B1CF9}" srcOrd="0" destOrd="0" presId="urn:microsoft.com/office/officeart/2005/8/layout/orgChart1"/>
    <dgm:cxn modelId="{D9BD66D0-16D8-424F-9E6A-DD3EB8FBFF58}" type="presOf" srcId="{9EF42826-81BC-495C-912B-4BD4E7211BA3}" destId="{5ED1353F-BEF3-4FF4-A1EA-A57A3279EADA}" srcOrd="0" destOrd="0" presId="urn:microsoft.com/office/officeart/2005/8/layout/orgChart1"/>
    <dgm:cxn modelId="{B1528E95-92EF-4457-B355-EDEB39433C49}" type="presOf" srcId="{35FF9D74-3864-4EDE-904C-F4C7632AAD59}" destId="{F7833256-887F-408A-8B37-5D29F7CC2927}" srcOrd="0" destOrd="0" presId="urn:microsoft.com/office/officeart/2005/8/layout/orgChart1"/>
    <dgm:cxn modelId="{AD8130A4-DC71-4296-86AF-F0A51651DB15}" type="presOf" srcId="{3E358922-C8BA-4807-B20F-B6897C6DF9A2}" destId="{E82067E3-0DC7-4751-A6FB-A7FABB08FF6D}" srcOrd="0" destOrd="0" presId="urn:microsoft.com/office/officeart/2005/8/layout/orgChart1"/>
    <dgm:cxn modelId="{762E9F97-2F00-4BB8-B727-7489AE1761E9}" srcId="{5CCE1229-BDED-4AF6-9C69-832A1A31E43B}" destId="{401FA996-0971-4155-85FF-EC3C7FE98A15}" srcOrd="0" destOrd="0" parTransId="{FA31B2A1-A8EF-44B5-AB66-D188ED8B23A9}" sibTransId="{85B86130-9F97-4C46-BA28-EBA264130082}"/>
    <dgm:cxn modelId="{5AB8D60C-D6BC-46F8-90AB-27D32A773CAE}" type="presOf" srcId="{35FF9D74-3864-4EDE-904C-F4C7632AAD59}" destId="{B96CA4C5-988A-49C2-8684-D965B1EBCA4C}" srcOrd="1" destOrd="0" presId="urn:microsoft.com/office/officeart/2005/8/layout/orgChart1"/>
    <dgm:cxn modelId="{8FCB6770-55FF-476C-8942-A624755F9740}" type="presOf" srcId="{A1AC50DE-9B81-47BA-9EFC-1E49207F22E8}" destId="{8B8AE141-19B8-4943-9666-5BC378E637A1}" srcOrd="0" destOrd="0" presId="urn:microsoft.com/office/officeart/2005/8/layout/orgChart1"/>
    <dgm:cxn modelId="{AD6614B2-D636-4ACF-AE30-C48AF58C96D6}" type="presOf" srcId="{45BAD3C5-CFD9-4808-A706-C54BD7592FDB}" destId="{8F02ECEB-3A95-443D-9005-3FA33843C4EE}" srcOrd="0" destOrd="0" presId="urn:microsoft.com/office/officeart/2005/8/layout/orgChart1"/>
    <dgm:cxn modelId="{34053E51-C013-40C6-888C-5DC0705B6E5E}" srcId="{5CCE1229-BDED-4AF6-9C69-832A1A31E43B}" destId="{F43A6671-9227-441E-9A79-7B76ADCABD0A}" srcOrd="2" destOrd="0" parTransId="{5237D206-3E0E-4668-8C2F-8F65C5386356}" sibTransId="{C699472D-2691-436E-AAE9-AED38FB61865}"/>
    <dgm:cxn modelId="{E33B2F96-A192-4489-AB74-66FF060ED4F7}" type="presOf" srcId="{F43A6671-9227-441E-9A79-7B76ADCABD0A}" destId="{A4A67674-9BE4-462D-B59E-E08C68888C79}" srcOrd="0" destOrd="0" presId="urn:microsoft.com/office/officeart/2005/8/layout/orgChart1"/>
    <dgm:cxn modelId="{66DB74A1-DF7C-468D-9EBF-92D30DB2E82A}" type="presOf" srcId="{108E1E57-B5E7-48B5-AF03-0DAB086C63BE}" destId="{4F5AB168-3D12-4B91-8A37-D5625392B40F}" srcOrd="1" destOrd="0" presId="urn:microsoft.com/office/officeart/2005/8/layout/orgChart1"/>
    <dgm:cxn modelId="{2304FF61-5AC6-40B0-B85F-7536FA831ACC}" type="presOf" srcId="{5CCE1229-BDED-4AF6-9C69-832A1A31E43B}" destId="{F614CD85-F8FD-4E0E-958C-A75E015C2FB2}" srcOrd="1" destOrd="0" presId="urn:microsoft.com/office/officeart/2005/8/layout/orgChart1"/>
    <dgm:cxn modelId="{9E3F9955-BE9B-4C50-8E11-A0D3D4AE646E}" type="presOf" srcId="{F1924CD7-DBB6-4E4C-A333-509312F037B1}" destId="{49A61092-62DF-4C26-9B7B-42CA4985CAF4}" srcOrd="1" destOrd="0" presId="urn:microsoft.com/office/officeart/2005/8/layout/orgChart1"/>
    <dgm:cxn modelId="{DF7EC244-FF2A-4C24-9F7C-0DE14D9BE9B1}" type="presOf" srcId="{D46558D7-DB51-4C07-86AD-19E36D1057DE}" destId="{1B304053-03C4-4215-886C-030CDB49E3CC}" srcOrd="1" destOrd="0" presId="urn:microsoft.com/office/officeart/2005/8/layout/orgChart1"/>
    <dgm:cxn modelId="{1A4DEFF0-F172-4F49-AE71-4BDDDDCBB72D}" type="presOf" srcId="{DF1ADA6F-1FC5-47B5-A05B-607616AB93A8}" destId="{52F809D7-52C6-4195-93DC-41F3B45B80A8}" srcOrd="0" destOrd="0" presId="urn:microsoft.com/office/officeart/2005/8/layout/orgChart1"/>
    <dgm:cxn modelId="{F971EE18-8A8E-4ABD-8CB5-A93960ED74E9}" type="presOf" srcId="{401FA996-0971-4155-85FF-EC3C7FE98A15}" destId="{AA39FFB7-80CF-4388-98FA-79B854EC9D10}" srcOrd="1" destOrd="0" presId="urn:microsoft.com/office/officeart/2005/8/layout/orgChart1"/>
    <dgm:cxn modelId="{FF20813B-D50D-4E68-8294-1196AEB4F413}" type="presOf" srcId="{F1924CD7-DBB6-4E4C-A333-509312F037B1}" destId="{60DBB60C-F08D-4BDD-A394-A2C87A275CD1}" srcOrd="0" destOrd="0" presId="urn:microsoft.com/office/officeart/2005/8/layout/orgChart1"/>
    <dgm:cxn modelId="{A2EA851E-422A-4E44-87F2-A677D8CCF124}" type="presOf" srcId="{5CCE1229-BDED-4AF6-9C69-832A1A31E43B}" destId="{4DCB3168-ED13-4E1B-BF03-0DBD8CF0DB17}" srcOrd="0" destOrd="0" presId="urn:microsoft.com/office/officeart/2005/8/layout/orgChart1"/>
    <dgm:cxn modelId="{37BD59D0-A79B-4A98-9831-90C3D9A61FE9}" srcId="{5CCE1229-BDED-4AF6-9C69-832A1A31E43B}" destId="{EAE0A641-49B9-43DE-B400-2F9634BA20E3}" srcOrd="4" destOrd="0" parTransId="{DF1ADA6F-1FC5-47B5-A05B-607616AB93A8}" sibTransId="{A1E57788-9E78-4262-90C3-15D65811C684}"/>
    <dgm:cxn modelId="{08052F13-52DC-490B-B953-071AEEF1D9AA}" type="presOf" srcId="{03A43688-7021-457C-87F7-8CFAC049DEFF}" destId="{44836691-DE12-4427-A054-8CF8A1BB8A67}" srcOrd="0" destOrd="0" presId="urn:microsoft.com/office/officeart/2005/8/layout/orgChart1"/>
    <dgm:cxn modelId="{24153CE6-B0A4-47F3-8009-224E347D1663}" type="presParOf" srcId="{44836691-DE12-4427-A054-8CF8A1BB8A67}" destId="{3AADD091-11B9-4AA7-B5AC-B3C0D93D6AD5}" srcOrd="0" destOrd="0" presId="urn:microsoft.com/office/officeart/2005/8/layout/orgChart1"/>
    <dgm:cxn modelId="{F0E1DC7F-10B4-4DD6-BC3A-BD201320DCAE}" type="presParOf" srcId="{3AADD091-11B9-4AA7-B5AC-B3C0D93D6AD5}" destId="{9CE35F62-DC81-4C24-A17D-DC32E34529E9}" srcOrd="0" destOrd="0" presId="urn:microsoft.com/office/officeart/2005/8/layout/orgChart1"/>
    <dgm:cxn modelId="{B98359B9-BE5A-4F28-AA31-1543E44FC17C}" type="presParOf" srcId="{9CE35F62-DC81-4C24-A17D-DC32E34529E9}" destId="{4DCB3168-ED13-4E1B-BF03-0DBD8CF0DB17}" srcOrd="0" destOrd="0" presId="urn:microsoft.com/office/officeart/2005/8/layout/orgChart1"/>
    <dgm:cxn modelId="{B07935A2-897C-41B5-8DAF-792DC55B6E92}" type="presParOf" srcId="{9CE35F62-DC81-4C24-A17D-DC32E34529E9}" destId="{F614CD85-F8FD-4E0E-958C-A75E015C2FB2}" srcOrd="1" destOrd="0" presId="urn:microsoft.com/office/officeart/2005/8/layout/orgChart1"/>
    <dgm:cxn modelId="{4D4CF431-F3D6-4C9E-B15B-B2B7FE10CAD4}" type="presParOf" srcId="{3AADD091-11B9-4AA7-B5AC-B3C0D93D6AD5}" destId="{9BDCCFAA-C9C7-4581-B8FE-14EEBB6CDEC6}" srcOrd="1" destOrd="0" presId="urn:microsoft.com/office/officeart/2005/8/layout/orgChart1"/>
    <dgm:cxn modelId="{49D54D02-673E-4D7C-9AA2-4CE207B749B0}" type="presParOf" srcId="{9BDCCFAA-C9C7-4581-B8FE-14EEBB6CDEC6}" destId="{5ED1353F-BEF3-4FF4-A1EA-A57A3279EADA}" srcOrd="0" destOrd="0" presId="urn:microsoft.com/office/officeart/2005/8/layout/orgChart1"/>
    <dgm:cxn modelId="{519C1F85-4EE0-46A9-9083-6AC09AF0B6F1}" type="presParOf" srcId="{9BDCCFAA-C9C7-4581-B8FE-14EEBB6CDEC6}" destId="{E230CD92-2B17-4DA0-B80C-D2C58A6B7CA7}" srcOrd="1" destOrd="0" presId="urn:microsoft.com/office/officeart/2005/8/layout/orgChart1"/>
    <dgm:cxn modelId="{192AECCB-7F68-4E34-AE51-8E6BB2A979CE}" type="presParOf" srcId="{E230CD92-2B17-4DA0-B80C-D2C58A6B7CA7}" destId="{4F2BD72D-587F-479F-B4FE-68E5AAB44123}" srcOrd="0" destOrd="0" presId="urn:microsoft.com/office/officeart/2005/8/layout/orgChart1"/>
    <dgm:cxn modelId="{458D1493-B73F-4F57-87BD-03E799D5DB7B}" type="presParOf" srcId="{4F2BD72D-587F-479F-B4FE-68E5AAB44123}" destId="{5FA6671E-E890-491D-BEE8-E3EDA2E2A5EA}" srcOrd="0" destOrd="0" presId="urn:microsoft.com/office/officeart/2005/8/layout/orgChart1"/>
    <dgm:cxn modelId="{0850CD6E-3E39-478B-AC37-B6D9BB994CAD}" type="presParOf" srcId="{4F2BD72D-587F-479F-B4FE-68E5AAB44123}" destId="{4F5AB168-3D12-4B91-8A37-D5625392B40F}" srcOrd="1" destOrd="0" presId="urn:microsoft.com/office/officeart/2005/8/layout/orgChart1"/>
    <dgm:cxn modelId="{BDB45085-C4A7-42F8-BC48-E37253864C08}" type="presParOf" srcId="{E230CD92-2B17-4DA0-B80C-D2C58A6B7CA7}" destId="{CCFCF3C7-5FAF-440E-B2C3-AD12BE71C45B}" srcOrd="1" destOrd="0" presId="urn:microsoft.com/office/officeart/2005/8/layout/orgChart1"/>
    <dgm:cxn modelId="{FB9CA060-2ADD-439D-8EA8-9D9A90CF3DE9}" type="presParOf" srcId="{E230CD92-2B17-4DA0-B80C-D2C58A6B7CA7}" destId="{39836FAC-C424-43B6-A4B8-6F40C8B7172F}" srcOrd="2" destOrd="0" presId="urn:microsoft.com/office/officeart/2005/8/layout/orgChart1"/>
    <dgm:cxn modelId="{47D834D0-D865-4E2E-808F-227407BDEB20}" type="presParOf" srcId="{9BDCCFAA-C9C7-4581-B8FE-14EEBB6CDEC6}" destId="{CC7FFE36-4DD0-41C3-A160-27F39190F90A}" srcOrd="2" destOrd="0" presId="urn:microsoft.com/office/officeart/2005/8/layout/orgChart1"/>
    <dgm:cxn modelId="{43722A1E-AE81-4804-A85E-DBBB1389F922}" type="presParOf" srcId="{9BDCCFAA-C9C7-4581-B8FE-14EEBB6CDEC6}" destId="{8994FD77-A2B3-468F-AC54-330CBA55DD66}" srcOrd="3" destOrd="0" presId="urn:microsoft.com/office/officeart/2005/8/layout/orgChart1"/>
    <dgm:cxn modelId="{B3D4BABF-6C19-4CB4-AE51-3D3F6D83D102}" type="presParOf" srcId="{8994FD77-A2B3-468F-AC54-330CBA55DD66}" destId="{E5B66B7B-FB5D-4A87-84F1-204D3A5DCDB6}" srcOrd="0" destOrd="0" presId="urn:microsoft.com/office/officeart/2005/8/layout/orgChart1"/>
    <dgm:cxn modelId="{945DAB1E-531E-4D88-8252-3F231BF20F51}" type="presParOf" srcId="{E5B66B7B-FB5D-4A87-84F1-204D3A5DCDB6}" destId="{A4A67674-9BE4-462D-B59E-E08C68888C79}" srcOrd="0" destOrd="0" presId="urn:microsoft.com/office/officeart/2005/8/layout/orgChart1"/>
    <dgm:cxn modelId="{218A5194-5244-40DD-92A2-40AC30C1EC27}" type="presParOf" srcId="{E5B66B7B-FB5D-4A87-84F1-204D3A5DCDB6}" destId="{3FFD0BC1-84A4-4212-91A1-B3EDF70884DF}" srcOrd="1" destOrd="0" presId="urn:microsoft.com/office/officeart/2005/8/layout/orgChart1"/>
    <dgm:cxn modelId="{55D687C0-E892-4430-83C3-BC12952C5D5D}" type="presParOf" srcId="{8994FD77-A2B3-468F-AC54-330CBA55DD66}" destId="{B04D0A05-40E4-4CAA-9D33-186C52968E68}" srcOrd="1" destOrd="0" presId="urn:microsoft.com/office/officeart/2005/8/layout/orgChart1"/>
    <dgm:cxn modelId="{C6C17087-4EF4-410D-B499-55D7FDCCEC57}" type="presParOf" srcId="{8994FD77-A2B3-468F-AC54-330CBA55DD66}" destId="{47186866-A5A0-4D55-9C7B-D1BB59E53655}" srcOrd="2" destOrd="0" presId="urn:microsoft.com/office/officeart/2005/8/layout/orgChart1"/>
    <dgm:cxn modelId="{9265AA7B-EFF5-44C5-B4FC-01D31A5489AA}" type="presParOf" srcId="{9BDCCFAA-C9C7-4581-B8FE-14EEBB6CDEC6}" destId="{8B8AE141-19B8-4943-9666-5BC378E637A1}" srcOrd="4" destOrd="0" presId="urn:microsoft.com/office/officeart/2005/8/layout/orgChart1"/>
    <dgm:cxn modelId="{4720A1E5-8A5E-4BA7-878B-5F0B556D245C}" type="presParOf" srcId="{9BDCCFAA-C9C7-4581-B8FE-14EEBB6CDEC6}" destId="{91EA9A35-EC90-4310-8C14-44A61A915B01}" srcOrd="5" destOrd="0" presId="urn:microsoft.com/office/officeart/2005/8/layout/orgChart1"/>
    <dgm:cxn modelId="{80657D4B-0942-46B3-A30B-E16870E79404}" type="presParOf" srcId="{91EA9A35-EC90-4310-8C14-44A61A915B01}" destId="{3ADA62D6-29B8-4060-9F93-5774524B4EC4}" srcOrd="0" destOrd="0" presId="urn:microsoft.com/office/officeart/2005/8/layout/orgChart1"/>
    <dgm:cxn modelId="{12EC1187-109B-47E6-87DD-6B0A7874ABA4}" type="presParOf" srcId="{3ADA62D6-29B8-4060-9F93-5774524B4EC4}" destId="{60DBB60C-F08D-4BDD-A394-A2C87A275CD1}" srcOrd="0" destOrd="0" presId="urn:microsoft.com/office/officeart/2005/8/layout/orgChart1"/>
    <dgm:cxn modelId="{2BE59B36-B701-4782-BCC2-16B9111C53FE}" type="presParOf" srcId="{3ADA62D6-29B8-4060-9F93-5774524B4EC4}" destId="{49A61092-62DF-4C26-9B7B-42CA4985CAF4}" srcOrd="1" destOrd="0" presId="urn:microsoft.com/office/officeart/2005/8/layout/orgChart1"/>
    <dgm:cxn modelId="{B3F81B1D-1741-4F21-BED2-9BD5856CA112}" type="presParOf" srcId="{91EA9A35-EC90-4310-8C14-44A61A915B01}" destId="{C4D55CF8-D48C-4172-BB8F-9AC3AA40B2F7}" srcOrd="1" destOrd="0" presId="urn:microsoft.com/office/officeart/2005/8/layout/orgChart1"/>
    <dgm:cxn modelId="{2D14DF4D-6588-4011-A1F1-101E4A2BDD97}" type="presParOf" srcId="{91EA9A35-EC90-4310-8C14-44A61A915B01}" destId="{FF2B3746-71BA-4DB3-9D6E-98FBADC297DF}" srcOrd="2" destOrd="0" presId="urn:microsoft.com/office/officeart/2005/8/layout/orgChart1"/>
    <dgm:cxn modelId="{F7BCD4EC-A25E-4D56-8C75-0177583ABED5}" type="presParOf" srcId="{9BDCCFAA-C9C7-4581-B8FE-14EEBB6CDEC6}" destId="{52F809D7-52C6-4195-93DC-41F3B45B80A8}" srcOrd="6" destOrd="0" presId="urn:microsoft.com/office/officeart/2005/8/layout/orgChart1"/>
    <dgm:cxn modelId="{F99A42BF-C830-425A-91D9-F158979AB5B1}" type="presParOf" srcId="{9BDCCFAA-C9C7-4581-B8FE-14EEBB6CDEC6}" destId="{6BD5D5AA-1952-4791-9499-97CC253F30BD}" srcOrd="7" destOrd="0" presId="urn:microsoft.com/office/officeart/2005/8/layout/orgChart1"/>
    <dgm:cxn modelId="{C0D4D556-9847-46BF-A194-CFE80B295464}" type="presParOf" srcId="{6BD5D5AA-1952-4791-9499-97CC253F30BD}" destId="{63898850-A96B-4AD1-BE3A-17D758B240D2}" srcOrd="0" destOrd="0" presId="urn:microsoft.com/office/officeart/2005/8/layout/orgChart1"/>
    <dgm:cxn modelId="{AA7AE522-0D15-4214-BB6C-144BC73407F1}" type="presParOf" srcId="{63898850-A96B-4AD1-BE3A-17D758B240D2}" destId="{4EAB2989-C719-4F4D-8117-30F780932F89}" srcOrd="0" destOrd="0" presId="urn:microsoft.com/office/officeart/2005/8/layout/orgChart1"/>
    <dgm:cxn modelId="{5C131E03-E87E-4B18-85D6-4DE59C3627DE}" type="presParOf" srcId="{63898850-A96B-4AD1-BE3A-17D758B240D2}" destId="{E26EC5AD-34F4-45E5-9254-2EEBDF51102A}" srcOrd="1" destOrd="0" presId="urn:microsoft.com/office/officeart/2005/8/layout/orgChart1"/>
    <dgm:cxn modelId="{3283579E-9EBA-44F5-BE6B-6C9924AF7543}" type="presParOf" srcId="{6BD5D5AA-1952-4791-9499-97CC253F30BD}" destId="{634D9572-8363-4111-BA2F-03EB704F8D43}" srcOrd="1" destOrd="0" presId="urn:microsoft.com/office/officeart/2005/8/layout/orgChart1"/>
    <dgm:cxn modelId="{8012507C-6EA3-4ACB-A4A6-D8C5690B69ED}" type="presParOf" srcId="{6BD5D5AA-1952-4791-9499-97CC253F30BD}" destId="{421A1656-635F-4DD5-A868-446E48FF0B75}" srcOrd="2" destOrd="0" presId="urn:microsoft.com/office/officeart/2005/8/layout/orgChart1"/>
    <dgm:cxn modelId="{2ED73E1A-5EAB-4C27-99E3-70872FD89537}" type="presParOf" srcId="{3AADD091-11B9-4AA7-B5AC-B3C0D93D6AD5}" destId="{32D3FAC4-DDA3-40CD-A760-198D6BA93D6C}" srcOrd="2" destOrd="0" presId="urn:microsoft.com/office/officeart/2005/8/layout/orgChart1"/>
    <dgm:cxn modelId="{AEBD559E-9E40-4FF1-BCEF-C0264C3007C0}" type="presParOf" srcId="{32D3FAC4-DDA3-40CD-A760-198D6BA93D6C}" destId="{8925B6AB-4A66-48C7-BA6E-9A1F9D0B1CF9}" srcOrd="0" destOrd="0" presId="urn:microsoft.com/office/officeart/2005/8/layout/orgChart1"/>
    <dgm:cxn modelId="{2565CE81-F269-409F-8908-4CD788712F17}" type="presParOf" srcId="{32D3FAC4-DDA3-40CD-A760-198D6BA93D6C}" destId="{7ACCB1F8-9504-4D76-B267-43D4EE10837C}" srcOrd="1" destOrd="0" presId="urn:microsoft.com/office/officeart/2005/8/layout/orgChart1"/>
    <dgm:cxn modelId="{48EFBB1C-B1BA-4A38-937E-D95F52E559B3}" type="presParOf" srcId="{7ACCB1F8-9504-4D76-B267-43D4EE10837C}" destId="{B14EFBB0-A83A-40E6-8D68-B9BDA939B696}" srcOrd="0" destOrd="0" presId="urn:microsoft.com/office/officeart/2005/8/layout/orgChart1"/>
    <dgm:cxn modelId="{96498783-1F4F-4A34-B09F-80257B6F64A9}" type="presParOf" srcId="{B14EFBB0-A83A-40E6-8D68-B9BDA939B696}" destId="{F470E000-9017-488A-A9AA-FD994F47ED3C}" srcOrd="0" destOrd="0" presId="urn:microsoft.com/office/officeart/2005/8/layout/orgChart1"/>
    <dgm:cxn modelId="{EDBC4D15-52EB-42A7-A27D-67FAA65781FE}" type="presParOf" srcId="{B14EFBB0-A83A-40E6-8D68-B9BDA939B696}" destId="{AA39FFB7-80CF-4388-98FA-79B854EC9D10}" srcOrd="1" destOrd="0" presId="urn:microsoft.com/office/officeart/2005/8/layout/orgChart1"/>
    <dgm:cxn modelId="{9190E1D1-AE90-4C15-AA31-A41B82F55EE0}" type="presParOf" srcId="{7ACCB1F8-9504-4D76-B267-43D4EE10837C}" destId="{4F7246CE-D61C-4455-B9E0-69BBE65370FF}" srcOrd="1" destOrd="0" presId="urn:microsoft.com/office/officeart/2005/8/layout/orgChart1"/>
    <dgm:cxn modelId="{91C68957-DB78-4EBB-BCC4-C011D234C4ED}" type="presParOf" srcId="{7ACCB1F8-9504-4D76-B267-43D4EE10837C}" destId="{2FD6D289-5060-4569-9C0E-007A853E05FA}" srcOrd="2" destOrd="0" presId="urn:microsoft.com/office/officeart/2005/8/layout/orgChart1"/>
    <dgm:cxn modelId="{85EABB1B-58B4-4518-BFC9-820BD149B63D}" type="presParOf" srcId="{2FD6D289-5060-4569-9C0E-007A853E05FA}" destId="{E82067E3-0DC7-4751-A6FB-A7FABB08FF6D}" srcOrd="0" destOrd="0" presId="urn:microsoft.com/office/officeart/2005/8/layout/orgChart1"/>
    <dgm:cxn modelId="{6B19AED1-92FF-46D3-BFD0-D0D62F36F9DF}" type="presParOf" srcId="{2FD6D289-5060-4569-9C0E-007A853E05FA}" destId="{13A6D5ED-D493-44B2-9378-E24839E53917}" srcOrd="1" destOrd="0" presId="urn:microsoft.com/office/officeart/2005/8/layout/orgChart1"/>
    <dgm:cxn modelId="{C5A80C4C-C9CA-4DC8-8781-331206AC2923}" type="presParOf" srcId="{13A6D5ED-D493-44B2-9378-E24839E53917}" destId="{B0CCB232-01A3-42A4-9618-61D7A1062EA8}" srcOrd="0" destOrd="0" presId="urn:microsoft.com/office/officeart/2005/8/layout/orgChart1"/>
    <dgm:cxn modelId="{021907D1-ED9C-4A6D-8CC6-AA2FC4BF5FAD}" type="presParOf" srcId="{B0CCB232-01A3-42A4-9618-61D7A1062EA8}" destId="{F7833256-887F-408A-8B37-5D29F7CC2927}" srcOrd="0" destOrd="0" presId="urn:microsoft.com/office/officeart/2005/8/layout/orgChart1"/>
    <dgm:cxn modelId="{9EDCF696-0B8C-4C9B-8F83-42A69D507B62}" type="presParOf" srcId="{B0CCB232-01A3-42A4-9618-61D7A1062EA8}" destId="{B96CA4C5-988A-49C2-8684-D965B1EBCA4C}" srcOrd="1" destOrd="0" presId="urn:microsoft.com/office/officeart/2005/8/layout/orgChart1"/>
    <dgm:cxn modelId="{7A4E09E5-9733-4DEB-A66A-DCC78D7CBEEF}" type="presParOf" srcId="{13A6D5ED-D493-44B2-9378-E24839E53917}" destId="{E9F4DC51-169D-487A-BD6E-20D10CE96B74}" srcOrd="1" destOrd="0" presId="urn:microsoft.com/office/officeart/2005/8/layout/orgChart1"/>
    <dgm:cxn modelId="{949C1F7E-2B74-431B-8100-AAD828F9771B}" type="presParOf" srcId="{13A6D5ED-D493-44B2-9378-E24839E53917}" destId="{66449F15-AA4C-4F98-AEBF-CF7DFAAC98B5}" srcOrd="2" destOrd="0" presId="urn:microsoft.com/office/officeart/2005/8/layout/orgChart1"/>
    <dgm:cxn modelId="{05D68B33-17B8-4A86-A776-8A474DDB6748}" type="presParOf" srcId="{2FD6D289-5060-4569-9C0E-007A853E05FA}" destId="{8F02ECEB-3A95-443D-9005-3FA33843C4EE}" srcOrd="2" destOrd="0" presId="urn:microsoft.com/office/officeart/2005/8/layout/orgChart1"/>
    <dgm:cxn modelId="{FADF7D04-83DC-4AD2-A2F1-B69241D76E7D}" type="presParOf" srcId="{2FD6D289-5060-4569-9C0E-007A853E05FA}" destId="{D1458C0D-85EA-4508-8B6B-1214A7AFD739}" srcOrd="3" destOrd="0" presId="urn:microsoft.com/office/officeart/2005/8/layout/orgChart1"/>
    <dgm:cxn modelId="{90C812E3-A09D-484F-A5B3-66C52DDEF796}" type="presParOf" srcId="{D1458C0D-85EA-4508-8B6B-1214A7AFD739}" destId="{DAC4F854-0F2C-411B-978B-154C572D3676}" srcOrd="0" destOrd="0" presId="urn:microsoft.com/office/officeart/2005/8/layout/orgChart1"/>
    <dgm:cxn modelId="{BF3A04D3-892F-4C6C-A8DC-663235080ECC}" type="presParOf" srcId="{DAC4F854-0F2C-411B-978B-154C572D3676}" destId="{67B120AF-2183-4929-8FD4-3E64BC343238}" srcOrd="0" destOrd="0" presId="urn:microsoft.com/office/officeart/2005/8/layout/orgChart1"/>
    <dgm:cxn modelId="{562EE59C-5F9E-4A2E-AF00-E9E9A43019F3}" type="presParOf" srcId="{DAC4F854-0F2C-411B-978B-154C572D3676}" destId="{1B304053-03C4-4215-886C-030CDB49E3CC}" srcOrd="1" destOrd="0" presId="urn:microsoft.com/office/officeart/2005/8/layout/orgChart1"/>
    <dgm:cxn modelId="{AB5BF3BC-EC15-4E88-ADE2-030D17109D17}" type="presParOf" srcId="{D1458C0D-85EA-4508-8B6B-1214A7AFD739}" destId="{99BD01D3-3C9B-4595-8317-14B4DDBC056C}" srcOrd="1" destOrd="0" presId="urn:microsoft.com/office/officeart/2005/8/layout/orgChart1"/>
    <dgm:cxn modelId="{4FC8C456-8978-4147-8555-E5F28593AF0B}" type="presParOf" srcId="{D1458C0D-85EA-4508-8B6B-1214A7AFD739}" destId="{3952784E-136B-446F-AC87-E5F1DE147B1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53550-F37F-4D99-8DA4-7DE639D84842}" type="doc">
      <dgm:prSet loTypeId="urn:microsoft.com/office/officeart/2005/8/layout/hierarchy2" loCatId="hierarchy" qsTypeId="urn:microsoft.com/office/officeart/2005/8/quickstyle/simple1" qsCatId="simple" csTypeId="urn:microsoft.com/office/officeart/2005/8/colors/accent1_5" csCatId="accent1" phldr="1"/>
      <dgm:spPr/>
      <dgm:t>
        <a:bodyPr/>
        <a:lstStyle/>
        <a:p>
          <a:endParaRPr lang="uk-UA"/>
        </a:p>
      </dgm:t>
    </dgm:pt>
    <dgm:pt modelId="{678BFA8D-DCCE-4C80-833C-A5741822CFBA}">
      <dgm:prSet phldrT="[Текст]"/>
      <dgm:spPr/>
      <dgm:t>
        <a:bodyPr/>
        <a:lstStyle/>
        <a:p>
          <a:r>
            <a:rPr lang="uk-UA" b="1" dirty="0" smtClean="0">
              <a:solidFill>
                <a:schemeClr val="tx1"/>
              </a:solidFill>
            </a:rPr>
            <a:t>Генні хвороби</a:t>
          </a:r>
          <a:endParaRPr lang="uk-UA" b="1" dirty="0">
            <a:solidFill>
              <a:schemeClr val="tx1"/>
            </a:solidFill>
          </a:endParaRPr>
        </a:p>
      </dgm:t>
    </dgm:pt>
    <dgm:pt modelId="{77A91251-E8EC-4597-B626-4DA361483060}" type="parTrans" cxnId="{50101774-7900-4686-828E-0E7F1D4F32F4}">
      <dgm:prSet/>
      <dgm:spPr/>
      <dgm:t>
        <a:bodyPr/>
        <a:lstStyle/>
        <a:p>
          <a:endParaRPr lang="uk-UA"/>
        </a:p>
      </dgm:t>
    </dgm:pt>
    <dgm:pt modelId="{B96BAA64-D5A3-4FA8-AC0A-EA028725C587}" type="sibTrans" cxnId="{50101774-7900-4686-828E-0E7F1D4F32F4}">
      <dgm:prSet/>
      <dgm:spPr/>
      <dgm:t>
        <a:bodyPr/>
        <a:lstStyle/>
        <a:p>
          <a:endParaRPr lang="uk-UA"/>
        </a:p>
      </dgm:t>
    </dgm:pt>
    <dgm:pt modelId="{070682A4-08B9-4F27-B1D4-2CEB9CBD9C39}">
      <dgm:prSet phldrT="[Текст]"/>
      <dgm:spPr/>
      <dgm:t>
        <a:bodyPr/>
        <a:lstStyle/>
        <a:p>
          <a:r>
            <a:rPr lang="uk-UA" b="1" dirty="0" smtClean="0">
              <a:solidFill>
                <a:schemeClr val="tx1"/>
              </a:solidFill>
            </a:rPr>
            <a:t>Альбінізм</a:t>
          </a:r>
          <a:endParaRPr lang="uk-UA" b="1" dirty="0">
            <a:solidFill>
              <a:schemeClr val="tx1"/>
            </a:solidFill>
          </a:endParaRPr>
        </a:p>
      </dgm:t>
    </dgm:pt>
    <dgm:pt modelId="{AAB3BF49-470D-45B3-84EE-E4A4049232FF}" type="parTrans" cxnId="{123281E0-3F61-49A7-BD23-CFAA5645C3BC}">
      <dgm:prSet/>
      <dgm:spPr/>
      <dgm:t>
        <a:bodyPr/>
        <a:lstStyle/>
        <a:p>
          <a:endParaRPr lang="uk-UA"/>
        </a:p>
      </dgm:t>
    </dgm:pt>
    <dgm:pt modelId="{7E4981BF-2B1E-4BAC-9109-00128A400CEC}" type="sibTrans" cxnId="{123281E0-3F61-49A7-BD23-CFAA5645C3BC}">
      <dgm:prSet/>
      <dgm:spPr/>
      <dgm:t>
        <a:bodyPr/>
        <a:lstStyle/>
        <a:p>
          <a:endParaRPr lang="uk-UA"/>
        </a:p>
      </dgm:t>
    </dgm:pt>
    <dgm:pt modelId="{23D49127-88BB-4F82-93E6-1C07701474BD}">
      <dgm:prSet phldrT="[Текст]"/>
      <dgm:spPr/>
      <dgm:t>
        <a:bodyPr/>
        <a:lstStyle/>
        <a:p>
          <a:r>
            <a:rPr lang="uk-UA" b="1" dirty="0" smtClean="0">
              <a:solidFill>
                <a:schemeClr val="tx1"/>
              </a:solidFill>
            </a:rPr>
            <a:t>Обміну речовин</a:t>
          </a:r>
          <a:endParaRPr lang="uk-UA" b="1" dirty="0">
            <a:solidFill>
              <a:schemeClr val="tx1"/>
            </a:solidFill>
          </a:endParaRPr>
        </a:p>
      </dgm:t>
    </dgm:pt>
    <dgm:pt modelId="{B2A525E6-D849-4940-9837-0F758A953829}" type="parTrans" cxnId="{DA06D52F-5061-4F55-A637-9DF3758287EA}">
      <dgm:prSet/>
      <dgm:spPr/>
      <dgm:t>
        <a:bodyPr/>
        <a:lstStyle/>
        <a:p>
          <a:endParaRPr lang="uk-UA"/>
        </a:p>
      </dgm:t>
    </dgm:pt>
    <dgm:pt modelId="{BB1097E8-D9BB-4A4F-A430-23C44BDF7F54}" type="sibTrans" cxnId="{DA06D52F-5061-4F55-A637-9DF3758287EA}">
      <dgm:prSet/>
      <dgm:spPr/>
      <dgm:t>
        <a:bodyPr/>
        <a:lstStyle/>
        <a:p>
          <a:endParaRPr lang="uk-UA"/>
        </a:p>
      </dgm:t>
    </dgm:pt>
    <dgm:pt modelId="{9501167D-A510-43EA-B507-C1079BEF965A}">
      <dgm:prSet phldrT="[Текст]"/>
      <dgm:spPr/>
      <dgm:t>
        <a:bodyPr/>
        <a:lstStyle/>
        <a:p>
          <a:r>
            <a:rPr lang="uk-UA" b="1" dirty="0" smtClean="0">
              <a:solidFill>
                <a:schemeClr val="tx1"/>
              </a:solidFill>
            </a:rPr>
            <a:t>Вуглеводневого обміну</a:t>
          </a:r>
          <a:endParaRPr lang="uk-UA" b="1" dirty="0">
            <a:solidFill>
              <a:schemeClr val="tx1"/>
            </a:solidFill>
          </a:endParaRPr>
        </a:p>
      </dgm:t>
    </dgm:pt>
    <dgm:pt modelId="{F5049019-6E97-4748-83E2-E123EA78E9AE}" type="parTrans" cxnId="{134EB03C-222D-45EA-957A-B79A1144CEE2}">
      <dgm:prSet/>
      <dgm:spPr/>
      <dgm:t>
        <a:bodyPr/>
        <a:lstStyle/>
        <a:p>
          <a:endParaRPr lang="uk-UA"/>
        </a:p>
      </dgm:t>
    </dgm:pt>
    <dgm:pt modelId="{541BA563-A1AE-473D-8A48-8D9DECC2AD94}" type="sibTrans" cxnId="{134EB03C-222D-45EA-957A-B79A1144CEE2}">
      <dgm:prSet/>
      <dgm:spPr/>
      <dgm:t>
        <a:bodyPr/>
        <a:lstStyle/>
        <a:p>
          <a:endParaRPr lang="uk-UA"/>
        </a:p>
      </dgm:t>
    </dgm:pt>
    <dgm:pt modelId="{388FF57E-A69D-4F5C-9A7F-C6496116A834}">
      <dgm:prSet phldrT="[Текст]"/>
      <dgm:spPr/>
      <dgm:t>
        <a:bodyPr/>
        <a:lstStyle/>
        <a:p>
          <a:r>
            <a:rPr lang="uk-UA" b="1" dirty="0" smtClean="0">
              <a:solidFill>
                <a:schemeClr val="tx1"/>
              </a:solidFill>
            </a:rPr>
            <a:t>Амінокислотного обміну</a:t>
          </a:r>
          <a:endParaRPr lang="uk-UA" b="1" dirty="0">
            <a:solidFill>
              <a:schemeClr val="tx1"/>
            </a:solidFill>
          </a:endParaRPr>
        </a:p>
      </dgm:t>
    </dgm:pt>
    <dgm:pt modelId="{6EAC6F04-8A38-4372-B2D3-C1113B1C3478}" type="parTrans" cxnId="{BC204255-55C5-4127-BA37-A17A2A72BCBD}">
      <dgm:prSet/>
      <dgm:spPr/>
      <dgm:t>
        <a:bodyPr/>
        <a:lstStyle/>
        <a:p>
          <a:endParaRPr lang="uk-UA"/>
        </a:p>
      </dgm:t>
    </dgm:pt>
    <dgm:pt modelId="{60E49519-63AD-4A2A-A682-30425B375234}" type="sibTrans" cxnId="{BC204255-55C5-4127-BA37-A17A2A72BCBD}">
      <dgm:prSet/>
      <dgm:spPr/>
      <dgm:t>
        <a:bodyPr/>
        <a:lstStyle/>
        <a:p>
          <a:endParaRPr lang="uk-UA"/>
        </a:p>
      </dgm:t>
    </dgm:pt>
    <dgm:pt modelId="{4BA1D352-5944-44DE-9663-81B53067BCD4}">
      <dgm:prSet phldrT="[Текст]"/>
      <dgm:spPr/>
      <dgm:t>
        <a:bodyPr/>
        <a:lstStyle/>
        <a:p>
          <a:r>
            <a:rPr lang="uk-UA" b="1" dirty="0" smtClean="0">
              <a:solidFill>
                <a:schemeClr val="tx1"/>
              </a:solidFill>
            </a:rPr>
            <a:t>Мінерального обміну</a:t>
          </a:r>
          <a:endParaRPr lang="uk-UA" b="1" dirty="0">
            <a:solidFill>
              <a:schemeClr val="tx1"/>
            </a:solidFill>
          </a:endParaRPr>
        </a:p>
      </dgm:t>
    </dgm:pt>
    <dgm:pt modelId="{39F68B93-A712-4D36-9618-6DC100EAA7B2}" type="parTrans" cxnId="{3F0903F6-8407-40CA-9E56-E4AAEE9BC9CD}">
      <dgm:prSet/>
      <dgm:spPr/>
      <dgm:t>
        <a:bodyPr/>
        <a:lstStyle/>
        <a:p>
          <a:endParaRPr lang="uk-UA"/>
        </a:p>
      </dgm:t>
    </dgm:pt>
    <dgm:pt modelId="{5D370234-FE44-4C2B-BB22-866E099B51FF}" type="sibTrans" cxnId="{3F0903F6-8407-40CA-9E56-E4AAEE9BC9CD}">
      <dgm:prSet/>
      <dgm:spPr/>
      <dgm:t>
        <a:bodyPr/>
        <a:lstStyle/>
        <a:p>
          <a:endParaRPr lang="uk-UA"/>
        </a:p>
      </dgm:t>
    </dgm:pt>
    <dgm:pt modelId="{9E5248FF-5EAB-4A51-A350-B1A118618115}">
      <dgm:prSet phldrT="[Текст]"/>
      <dgm:spPr/>
      <dgm:t>
        <a:bodyPr/>
        <a:lstStyle/>
        <a:p>
          <a:r>
            <a:rPr lang="uk-UA" b="1" dirty="0" smtClean="0">
              <a:solidFill>
                <a:schemeClr val="tx1"/>
              </a:solidFill>
            </a:rPr>
            <a:t>Гемофілія</a:t>
          </a:r>
          <a:endParaRPr lang="uk-UA" b="1" dirty="0">
            <a:solidFill>
              <a:schemeClr val="tx1"/>
            </a:solidFill>
          </a:endParaRPr>
        </a:p>
      </dgm:t>
    </dgm:pt>
    <dgm:pt modelId="{D8CDA67A-ED1C-4078-A140-4091DCE99E56}" type="parTrans" cxnId="{9BD2D492-6FBC-4A0B-AD85-8C303A725BFE}">
      <dgm:prSet/>
      <dgm:spPr/>
      <dgm:t>
        <a:bodyPr/>
        <a:lstStyle/>
        <a:p>
          <a:endParaRPr lang="uk-UA"/>
        </a:p>
      </dgm:t>
    </dgm:pt>
    <dgm:pt modelId="{F626AD1E-E283-4C8D-95F8-5EA0EF6403FF}" type="sibTrans" cxnId="{9BD2D492-6FBC-4A0B-AD85-8C303A725BFE}">
      <dgm:prSet/>
      <dgm:spPr/>
      <dgm:t>
        <a:bodyPr/>
        <a:lstStyle/>
        <a:p>
          <a:endParaRPr lang="uk-UA"/>
        </a:p>
      </dgm:t>
    </dgm:pt>
    <dgm:pt modelId="{2B519C2A-34FB-4018-8193-EE20526D8987}">
      <dgm:prSet phldrT="[Текст]"/>
      <dgm:spPr/>
      <dgm:t>
        <a:bodyPr/>
        <a:lstStyle/>
        <a:p>
          <a:r>
            <a:rPr lang="uk-UA" b="1" dirty="0" err="1" smtClean="0">
              <a:solidFill>
                <a:schemeClr val="tx1"/>
              </a:solidFill>
            </a:rPr>
            <a:t>Галактоземія</a:t>
          </a:r>
          <a:endParaRPr lang="uk-UA" b="1" dirty="0">
            <a:solidFill>
              <a:schemeClr val="tx1"/>
            </a:solidFill>
          </a:endParaRPr>
        </a:p>
      </dgm:t>
    </dgm:pt>
    <dgm:pt modelId="{6C36EE90-20BC-4184-93A6-5C8084F0D511}" type="parTrans" cxnId="{F4004304-47A1-4379-9464-28622A2D9FE7}">
      <dgm:prSet/>
      <dgm:spPr/>
      <dgm:t>
        <a:bodyPr/>
        <a:lstStyle/>
        <a:p>
          <a:endParaRPr lang="uk-UA"/>
        </a:p>
      </dgm:t>
    </dgm:pt>
    <dgm:pt modelId="{DCA4C140-19FA-4473-BB7C-BCBB0153BE0C}" type="sibTrans" cxnId="{F4004304-47A1-4379-9464-28622A2D9FE7}">
      <dgm:prSet/>
      <dgm:spPr/>
      <dgm:t>
        <a:bodyPr/>
        <a:lstStyle/>
        <a:p>
          <a:endParaRPr lang="uk-UA"/>
        </a:p>
      </dgm:t>
    </dgm:pt>
    <dgm:pt modelId="{A718551E-3EB2-457A-BDE2-564FA7BFCA13}">
      <dgm:prSet phldrT="[Текст]"/>
      <dgm:spPr/>
      <dgm:t>
        <a:bodyPr/>
        <a:lstStyle/>
        <a:p>
          <a:r>
            <a:rPr lang="uk-UA" b="1" dirty="0" err="1" smtClean="0">
              <a:solidFill>
                <a:schemeClr val="tx1"/>
              </a:solidFill>
            </a:rPr>
            <a:t>Фруктоземія</a:t>
          </a:r>
          <a:endParaRPr lang="uk-UA" b="1" dirty="0">
            <a:solidFill>
              <a:schemeClr val="tx1"/>
            </a:solidFill>
          </a:endParaRPr>
        </a:p>
      </dgm:t>
    </dgm:pt>
    <dgm:pt modelId="{07B93CB8-5451-4C18-8015-4C90C4B07D6A}" type="parTrans" cxnId="{60B97FE6-618E-401E-A215-CF12C1AEFFDB}">
      <dgm:prSet/>
      <dgm:spPr/>
      <dgm:t>
        <a:bodyPr/>
        <a:lstStyle/>
        <a:p>
          <a:endParaRPr lang="uk-UA"/>
        </a:p>
      </dgm:t>
    </dgm:pt>
    <dgm:pt modelId="{D6727A62-218E-4A6A-A62E-74D4B77C83FC}" type="sibTrans" cxnId="{60B97FE6-618E-401E-A215-CF12C1AEFFDB}">
      <dgm:prSet/>
      <dgm:spPr/>
      <dgm:t>
        <a:bodyPr/>
        <a:lstStyle/>
        <a:p>
          <a:endParaRPr lang="uk-UA"/>
        </a:p>
      </dgm:t>
    </dgm:pt>
    <dgm:pt modelId="{D5F65061-32FB-43A0-93F6-C8CB0E0BF133}">
      <dgm:prSet phldrT="[Текст]"/>
      <dgm:spPr/>
      <dgm:t>
        <a:bodyPr/>
        <a:lstStyle/>
        <a:p>
          <a:r>
            <a:rPr lang="uk-UA" b="1" dirty="0" err="1" smtClean="0">
              <a:solidFill>
                <a:schemeClr val="tx1"/>
              </a:solidFill>
            </a:rPr>
            <a:t>Фенілкетонурія</a:t>
          </a:r>
          <a:endParaRPr lang="uk-UA" b="1" dirty="0">
            <a:solidFill>
              <a:schemeClr val="tx1"/>
            </a:solidFill>
          </a:endParaRPr>
        </a:p>
      </dgm:t>
    </dgm:pt>
    <dgm:pt modelId="{91CC0304-245D-4033-91FA-91A20DCDA3CD}" type="parTrans" cxnId="{F8F5482F-39CC-47C9-8550-3005DD8ABCD5}">
      <dgm:prSet/>
      <dgm:spPr/>
      <dgm:t>
        <a:bodyPr/>
        <a:lstStyle/>
        <a:p>
          <a:endParaRPr lang="uk-UA"/>
        </a:p>
      </dgm:t>
    </dgm:pt>
    <dgm:pt modelId="{1A3FFCAF-A2AA-4E40-891C-64B6745AE44A}" type="sibTrans" cxnId="{F8F5482F-39CC-47C9-8550-3005DD8ABCD5}">
      <dgm:prSet/>
      <dgm:spPr/>
      <dgm:t>
        <a:bodyPr/>
        <a:lstStyle/>
        <a:p>
          <a:endParaRPr lang="uk-UA"/>
        </a:p>
      </dgm:t>
    </dgm:pt>
    <dgm:pt modelId="{9E16DCD9-4C81-4197-B684-7AC7E76954D2}">
      <dgm:prSet phldrT="[Текст]"/>
      <dgm:spPr/>
      <dgm:t>
        <a:bodyPr/>
        <a:lstStyle/>
        <a:p>
          <a:r>
            <a:rPr lang="uk-UA" b="1" dirty="0" err="1" smtClean="0">
              <a:solidFill>
                <a:schemeClr val="tx1"/>
              </a:solidFill>
            </a:rPr>
            <a:t>Муковісцидоз</a:t>
          </a:r>
          <a:endParaRPr lang="uk-UA" b="1" dirty="0">
            <a:solidFill>
              <a:schemeClr val="tx1"/>
            </a:solidFill>
          </a:endParaRPr>
        </a:p>
      </dgm:t>
    </dgm:pt>
    <dgm:pt modelId="{C5273EF6-4C71-496C-8151-0EFCFDA57BD3}" type="parTrans" cxnId="{AB217271-E501-4BF6-B7DA-7072C2A37EF5}">
      <dgm:prSet/>
      <dgm:spPr/>
      <dgm:t>
        <a:bodyPr/>
        <a:lstStyle/>
        <a:p>
          <a:endParaRPr lang="uk-UA"/>
        </a:p>
      </dgm:t>
    </dgm:pt>
    <dgm:pt modelId="{E198EE5B-F602-448D-927F-C326C4A8B711}" type="sibTrans" cxnId="{AB217271-E501-4BF6-B7DA-7072C2A37EF5}">
      <dgm:prSet/>
      <dgm:spPr/>
      <dgm:t>
        <a:bodyPr/>
        <a:lstStyle/>
        <a:p>
          <a:endParaRPr lang="uk-UA"/>
        </a:p>
      </dgm:t>
    </dgm:pt>
    <dgm:pt modelId="{4A2CDB28-19AA-4409-9AB3-7D859558208C}" type="pres">
      <dgm:prSet presAssocID="{8BC53550-F37F-4D99-8DA4-7DE639D84842}" presName="diagram" presStyleCnt="0">
        <dgm:presLayoutVars>
          <dgm:chPref val="1"/>
          <dgm:dir/>
          <dgm:animOne val="branch"/>
          <dgm:animLvl val="lvl"/>
          <dgm:resizeHandles val="exact"/>
        </dgm:presLayoutVars>
      </dgm:prSet>
      <dgm:spPr/>
      <dgm:t>
        <a:bodyPr/>
        <a:lstStyle/>
        <a:p>
          <a:endParaRPr lang="ru-RU"/>
        </a:p>
      </dgm:t>
    </dgm:pt>
    <dgm:pt modelId="{33E1D951-4A6E-4EC9-A43C-4F872F5225EC}" type="pres">
      <dgm:prSet presAssocID="{678BFA8D-DCCE-4C80-833C-A5741822CFBA}" presName="root1" presStyleCnt="0"/>
      <dgm:spPr/>
    </dgm:pt>
    <dgm:pt modelId="{B3D50E66-65B9-4AE6-B3E5-860B128B8264}" type="pres">
      <dgm:prSet presAssocID="{678BFA8D-DCCE-4C80-833C-A5741822CFBA}" presName="LevelOneTextNode" presStyleLbl="node0" presStyleIdx="0" presStyleCnt="1">
        <dgm:presLayoutVars>
          <dgm:chPref val="3"/>
        </dgm:presLayoutVars>
      </dgm:prSet>
      <dgm:spPr/>
      <dgm:t>
        <a:bodyPr/>
        <a:lstStyle/>
        <a:p>
          <a:endParaRPr lang="ru-RU"/>
        </a:p>
      </dgm:t>
    </dgm:pt>
    <dgm:pt modelId="{BD18B15F-7692-4E7C-872D-8C59DEEB1980}" type="pres">
      <dgm:prSet presAssocID="{678BFA8D-DCCE-4C80-833C-A5741822CFBA}" presName="level2hierChild" presStyleCnt="0"/>
      <dgm:spPr/>
    </dgm:pt>
    <dgm:pt modelId="{774301F3-0CA7-4015-86FD-B4D280EC1814}" type="pres">
      <dgm:prSet presAssocID="{AAB3BF49-470D-45B3-84EE-E4A4049232FF}" presName="conn2-1" presStyleLbl="parChTrans1D2" presStyleIdx="0" presStyleCnt="3"/>
      <dgm:spPr/>
      <dgm:t>
        <a:bodyPr/>
        <a:lstStyle/>
        <a:p>
          <a:endParaRPr lang="ru-RU"/>
        </a:p>
      </dgm:t>
    </dgm:pt>
    <dgm:pt modelId="{49651553-70B8-4D0B-A7D5-0995601D629E}" type="pres">
      <dgm:prSet presAssocID="{AAB3BF49-470D-45B3-84EE-E4A4049232FF}" presName="connTx" presStyleLbl="parChTrans1D2" presStyleIdx="0" presStyleCnt="3"/>
      <dgm:spPr/>
      <dgm:t>
        <a:bodyPr/>
        <a:lstStyle/>
        <a:p>
          <a:endParaRPr lang="ru-RU"/>
        </a:p>
      </dgm:t>
    </dgm:pt>
    <dgm:pt modelId="{13CEDDA7-747E-4AAA-9E50-D86542097D9A}" type="pres">
      <dgm:prSet presAssocID="{070682A4-08B9-4F27-B1D4-2CEB9CBD9C39}" presName="root2" presStyleCnt="0"/>
      <dgm:spPr/>
    </dgm:pt>
    <dgm:pt modelId="{B58B3DC3-532C-495B-A05D-BC083FA6AE1F}" type="pres">
      <dgm:prSet presAssocID="{070682A4-08B9-4F27-B1D4-2CEB9CBD9C39}" presName="LevelTwoTextNode" presStyleLbl="node2" presStyleIdx="0" presStyleCnt="3">
        <dgm:presLayoutVars>
          <dgm:chPref val="3"/>
        </dgm:presLayoutVars>
      </dgm:prSet>
      <dgm:spPr/>
      <dgm:t>
        <a:bodyPr/>
        <a:lstStyle/>
        <a:p>
          <a:endParaRPr lang="ru-RU"/>
        </a:p>
      </dgm:t>
    </dgm:pt>
    <dgm:pt modelId="{C23417BF-E8D6-4EE5-9BE7-D4229DA51ACB}" type="pres">
      <dgm:prSet presAssocID="{070682A4-08B9-4F27-B1D4-2CEB9CBD9C39}" presName="level3hierChild" presStyleCnt="0"/>
      <dgm:spPr/>
    </dgm:pt>
    <dgm:pt modelId="{A643DB93-C438-489B-99AA-114FEB76E6F1}" type="pres">
      <dgm:prSet presAssocID="{D8CDA67A-ED1C-4078-A140-4091DCE99E56}" presName="conn2-1" presStyleLbl="parChTrans1D2" presStyleIdx="1" presStyleCnt="3"/>
      <dgm:spPr/>
      <dgm:t>
        <a:bodyPr/>
        <a:lstStyle/>
        <a:p>
          <a:endParaRPr lang="ru-RU"/>
        </a:p>
      </dgm:t>
    </dgm:pt>
    <dgm:pt modelId="{7F1B1C49-A8AC-4D49-9DA3-96B887B7DBD4}" type="pres">
      <dgm:prSet presAssocID="{D8CDA67A-ED1C-4078-A140-4091DCE99E56}" presName="connTx" presStyleLbl="parChTrans1D2" presStyleIdx="1" presStyleCnt="3"/>
      <dgm:spPr/>
      <dgm:t>
        <a:bodyPr/>
        <a:lstStyle/>
        <a:p>
          <a:endParaRPr lang="ru-RU"/>
        </a:p>
      </dgm:t>
    </dgm:pt>
    <dgm:pt modelId="{1A1E15A2-6377-40C5-AC27-C3C3089462F2}" type="pres">
      <dgm:prSet presAssocID="{9E5248FF-5EAB-4A51-A350-B1A118618115}" presName="root2" presStyleCnt="0"/>
      <dgm:spPr/>
    </dgm:pt>
    <dgm:pt modelId="{1D86FDD6-8B86-4771-9F35-D8252625B246}" type="pres">
      <dgm:prSet presAssocID="{9E5248FF-5EAB-4A51-A350-B1A118618115}" presName="LevelTwoTextNode" presStyleLbl="node2" presStyleIdx="1" presStyleCnt="3">
        <dgm:presLayoutVars>
          <dgm:chPref val="3"/>
        </dgm:presLayoutVars>
      </dgm:prSet>
      <dgm:spPr/>
      <dgm:t>
        <a:bodyPr/>
        <a:lstStyle/>
        <a:p>
          <a:endParaRPr lang="ru-RU"/>
        </a:p>
      </dgm:t>
    </dgm:pt>
    <dgm:pt modelId="{29677503-DBFA-49DE-8D87-9C7A61D03197}" type="pres">
      <dgm:prSet presAssocID="{9E5248FF-5EAB-4A51-A350-B1A118618115}" presName="level3hierChild" presStyleCnt="0"/>
      <dgm:spPr/>
    </dgm:pt>
    <dgm:pt modelId="{1B7EC0F9-C3AD-4311-88C3-E034A828DCC8}" type="pres">
      <dgm:prSet presAssocID="{B2A525E6-D849-4940-9837-0F758A953829}" presName="conn2-1" presStyleLbl="parChTrans1D2" presStyleIdx="2" presStyleCnt="3"/>
      <dgm:spPr/>
      <dgm:t>
        <a:bodyPr/>
        <a:lstStyle/>
        <a:p>
          <a:endParaRPr lang="ru-RU"/>
        </a:p>
      </dgm:t>
    </dgm:pt>
    <dgm:pt modelId="{AD1F0610-427D-4CA7-981A-410D905A7C2B}" type="pres">
      <dgm:prSet presAssocID="{B2A525E6-D849-4940-9837-0F758A953829}" presName="connTx" presStyleLbl="parChTrans1D2" presStyleIdx="2" presStyleCnt="3"/>
      <dgm:spPr/>
      <dgm:t>
        <a:bodyPr/>
        <a:lstStyle/>
        <a:p>
          <a:endParaRPr lang="ru-RU"/>
        </a:p>
      </dgm:t>
    </dgm:pt>
    <dgm:pt modelId="{997C616C-5E7D-488B-9725-4AF9F69219CD}" type="pres">
      <dgm:prSet presAssocID="{23D49127-88BB-4F82-93E6-1C07701474BD}" presName="root2" presStyleCnt="0"/>
      <dgm:spPr/>
    </dgm:pt>
    <dgm:pt modelId="{288B688D-F7A1-43B0-AF94-2A2EA6DE2461}" type="pres">
      <dgm:prSet presAssocID="{23D49127-88BB-4F82-93E6-1C07701474BD}" presName="LevelTwoTextNode" presStyleLbl="node2" presStyleIdx="2" presStyleCnt="3">
        <dgm:presLayoutVars>
          <dgm:chPref val="3"/>
        </dgm:presLayoutVars>
      </dgm:prSet>
      <dgm:spPr/>
      <dgm:t>
        <a:bodyPr/>
        <a:lstStyle/>
        <a:p>
          <a:endParaRPr lang="uk-UA"/>
        </a:p>
      </dgm:t>
    </dgm:pt>
    <dgm:pt modelId="{6BBC15F4-36FD-4133-9F1A-0EB59BAE8E28}" type="pres">
      <dgm:prSet presAssocID="{23D49127-88BB-4F82-93E6-1C07701474BD}" presName="level3hierChild" presStyleCnt="0"/>
      <dgm:spPr/>
    </dgm:pt>
    <dgm:pt modelId="{C1E599B6-241A-45DB-8879-58558617CEE4}" type="pres">
      <dgm:prSet presAssocID="{F5049019-6E97-4748-83E2-E123EA78E9AE}" presName="conn2-1" presStyleLbl="parChTrans1D3" presStyleIdx="0" presStyleCnt="3"/>
      <dgm:spPr/>
      <dgm:t>
        <a:bodyPr/>
        <a:lstStyle/>
        <a:p>
          <a:endParaRPr lang="ru-RU"/>
        </a:p>
      </dgm:t>
    </dgm:pt>
    <dgm:pt modelId="{7F6E01B4-0673-42C7-A3BD-7EF93FC1B01A}" type="pres">
      <dgm:prSet presAssocID="{F5049019-6E97-4748-83E2-E123EA78E9AE}" presName="connTx" presStyleLbl="parChTrans1D3" presStyleIdx="0" presStyleCnt="3"/>
      <dgm:spPr/>
      <dgm:t>
        <a:bodyPr/>
        <a:lstStyle/>
        <a:p>
          <a:endParaRPr lang="ru-RU"/>
        </a:p>
      </dgm:t>
    </dgm:pt>
    <dgm:pt modelId="{169549F4-31D3-4121-8A40-DE1576854358}" type="pres">
      <dgm:prSet presAssocID="{9501167D-A510-43EA-B507-C1079BEF965A}" presName="root2" presStyleCnt="0"/>
      <dgm:spPr/>
    </dgm:pt>
    <dgm:pt modelId="{85B5A540-F3B4-492D-A834-1F75C1EBD631}" type="pres">
      <dgm:prSet presAssocID="{9501167D-A510-43EA-B507-C1079BEF965A}" presName="LevelTwoTextNode" presStyleLbl="node3" presStyleIdx="0" presStyleCnt="3">
        <dgm:presLayoutVars>
          <dgm:chPref val="3"/>
        </dgm:presLayoutVars>
      </dgm:prSet>
      <dgm:spPr/>
      <dgm:t>
        <a:bodyPr/>
        <a:lstStyle/>
        <a:p>
          <a:endParaRPr lang="uk-UA"/>
        </a:p>
      </dgm:t>
    </dgm:pt>
    <dgm:pt modelId="{736C2CBF-108D-4934-A03B-D18145169E7C}" type="pres">
      <dgm:prSet presAssocID="{9501167D-A510-43EA-B507-C1079BEF965A}" presName="level3hierChild" presStyleCnt="0"/>
      <dgm:spPr/>
    </dgm:pt>
    <dgm:pt modelId="{54620EE0-DF80-42DB-9380-69018843F089}" type="pres">
      <dgm:prSet presAssocID="{6C36EE90-20BC-4184-93A6-5C8084F0D511}" presName="conn2-1" presStyleLbl="parChTrans1D4" presStyleIdx="0" presStyleCnt="4"/>
      <dgm:spPr/>
      <dgm:t>
        <a:bodyPr/>
        <a:lstStyle/>
        <a:p>
          <a:endParaRPr lang="ru-RU"/>
        </a:p>
      </dgm:t>
    </dgm:pt>
    <dgm:pt modelId="{CD1790AE-775C-499A-886F-5316212BA51B}" type="pres">
      <dgm:prSet presAssocID="{6C36EE90-20BC-4184-93A6-5C8084F0D511}" presName="connTx" presStyleLbl="parChTrans1D4" presStyleIdx="0" presStyleCnt="4"/>
      <dgm:spPr/>
      <dgm:t>
        <a:bodyPr/>
        <a:lstStyle/>
        <a:p>
          <a:endParaRPr lang="ru-RU"/>
        </a:p>
      </dgm:t>
    </dgm:pt>
    <dgm:pt modelId="{3B278745-E204-4885-AC52-7EB620E1DFE3}" type="pres">
      <dgm:prSet presAssocID="{2B519C2A-34FB-4018-8193-EE20526D8987}" presName="root2" presStyleCnt="0"/>
      <dgm:spPr/>
    </dgm:pt>
    <dgm:pt modelId="{59053C38-395D-4693-85D0-4F7BE3494EE6}" type="pres">
      <dgm:prSet presAssocID="{2B519C2A-34FB-4018-8193-EE20526D8987}" presName="LevelTwoTextNode" presStyleLbl="node4" presStyleIdx="0" presStyleCnt="4" custLinFactNeighborX="10671" custLinFactNeighborY="2557">
        <dgm:presLayoutVars>
          <dgm:chPref val="3"/>
        </dgm:presLayoutVars>
      </dgm:prSet>
      <dgm:spPr/>
      <dgm:t>
        <a:bodyPr/>
        <a:lstStyle/>
        <a:p>
          <a:endParaRPr lang="uk-UA"/>
        </a:p>
      </dgm:t>
    </dgm:pt>
    <dgm:pt modelId="{2682700A-8459-47D5-B949-E951B98B6570}" type="pres">
      <dgm:prSet presAssocID="{2B519C2A-34FB-4018-8193-EE20526D8987}" presName="level3hierChild" presStyleCnt="0"/>
      <dgm:spPr/>
    </dgm:pt>
    <dgm:pt modelId="{533CE22B-1A21-4307-A11E-2F88493BB08E}" type="pres">
      <dgm:prSet presAssocID="{07B93CB8-5451-4C18-8015-4C90C4B07D6A}" presName="conn2-1" presStyleLbl="parChTrans1D4" presStyleIdx="1" presStyleCnt="4"/>
      <dgm:spPr/>
      <dgm:t>
        <a:bodyPr/>
        <a:lstStyle/>
        <a:p>
          <a:endParaRPr lang="ru-RU"/>
        </a:p>
      </dgm:t>
    </dgm:pt>
    <dgm:pt modelId="{754CEAD4-5CE4-45E3-A6AA-C957E44C894F}" type="pres">
      <dgm:prSet presAssocID="{07B93CB8-5451-4C18-8015-4C90C4B07D6A}" presName="connTx" presStyleLbl="parChTrans1D4" presStyleIdx="1" presStyleCnt="4"/>
      <dgm:spPr/>
      <dgm:t>
        <a:bodyPr/>
        <a:lstStyle/>
        <a:p>
          <a:endParaRPr lang="ru-RU"/>
        </a:p>
      </dgm:t>
    </dgm:pt>
    <dgm:pt modelId="{A9499F63-7AA0-49D1-BC22-C6F45FA24F9D}" type="pres">
      <dgm:prSet presAssocID="{A718551E-3EB2-457A-BDE2-564FA7BFCA13}" presName="root2" presStyleCnt="0"/>
      <dgm:spPr/>
    </dgm:pt>
    <dgm:pt modelId="{3AF30547-F9B6-4A91-9E4C-90F4E238BA64}" type="pres">
      <dgm:prSet presAssocID="{A718551E-3EB2-457A-BDE2-564FA7BFCA13}" presName="LevelTwoTextNode" presStyleLbl="node4" presStyleIdx="1" presStyleCnt="4" custLinFactNeighborX="10671" custLinFactNeighborY="2557">
        <dgm:presLayoutVars>
          <dgm:chPref val="3"/>
        </dgm:presLayoutVars>
      </dgm:prSet>
      <dgm:spPr/>
      <dgm:t>
        <a:bodyPr/>
        <a:lstStyle/>
        <a:p>
          <a:endParaRPr lang="uk-UA"/>
        </a:p>
      </dgm:t>
    </dgm:pt>
    <dgm:pt modelId="{B6A9CB22-B7DD-4035-87DE-F78B9CDFDA82}" type="pres">
      <dgm:prSet presAssocID="{A718551E-3EB2-457A-BDE2-564FA7BFCA13}" presName="level3hierChild" presStyleCnt="0"/>
      <dgm:spPr/>
    </dgm:pt>
    <dgm:pt modelId="{33EA8B08-C4BC-455D-8A12-6C97CF64FBB6}" type="pres">
      <dgm:prSet presAssocID="{6EAC6F04-8A38-4372-B2D3-C1113B1C3478}" presName="conn2-1" presStyleLbl="parChTrans1D3" presStyleIdx="1" presStyleCnt="3"/>
      <dgm:spPr/>
      <dgm:t>
        <a:bodyPr/>
        <a:lstStyle/>
        <a:p>
          <a:endParaRPr lang="ru-RU"/>
        </a:p>
      </dgm:t>
    </dgm:pt>
    <dgm:pt modelId="{13067B17-8D64-46B6-9BB3-E53E7DA36D2C}" type="pres">
      <dgm:prSet presAssocID="{6EAC6F04-8A38-4372-B2D3-C1113B1C3478}" presName="connTx" presStyleLbl="parChTrans1D3" presStyleIdx="1" presStyleCnt="3"/>
      <dgm:spPr/>
      <dgm:t>
        <a:bodyPr/>
        <a:lstStyle/>
        <a:p>
          <a:endParaRPr lang="ru-RU"/>
        </a:p>
      </dgm:t>
    </dgm:pt>
    <dgm:pt modelId="{062B80D0-42A5-480C-81B4-E541803FDC4C}" type="pres">
      <dgm:prSet presAssocID="{388FF57E-A69D-4F5C-9A7F-C6496116A834}" presName="root2" presStyleCnt="0"/>
      <dgm:spPr/>
    </dgm:pt>
    <dgm:pt modelId="{68E61F19-5915-45CB-9737-849178455540}" type="pres">
      <dgm:prSet presAssocID="{388FF57E-A69D-4F5C-9A7F-C6496116A834}" presName="LevelTwoTextNode" presStyleLbl="node3" presStyleIdx="1" presStyleCnt="3">
        <dgm:presLayoutVars>
          <dgm:chPref val="3"/>
        </dgm:presLayoutVars>
      </dgm:prSet>
      <dgm:spPr/>
      <dgm:t>
        <a:bodyPr/>
        <a:lstStyle/>
        <a:p>
          <a:endParaRPr lang="uk-UA"/>
        </a:p>
      </dgm:t>
    </dgm:pt>
    <dgm:pt modelId="{D4C42E68-7B69-47DB-95E4-EAFDD754E0A9}" type="pres">
      <dgm:prSet presAssocID="{388FF57E-A69D-4F5C-9A7F-C6496116A834}" presName="level3hierChild" presStyleCnt="0"/>
      <dgm:spPr/>
    </dgm:pt>
    <dgm:pt modelId="{1FD70301-F065-40B9-A5AB-0840AFFF972F}" type="pres">
      <dgm:prSet presAssocID="{91CC0304-245D-4033-91FA-91A20DCDA3CD}" presName="conn2-1" presStyleLbl="parChTrans1D4" presStyleIdx="2" presStyleCnt="4"/>
      <dgm:spPr/>
      <dgm:t>
        <a:bodyPr/>
        <a:lstStyle/>
        <a:p>
          <a:endParaRPr lang="ru-RU"/>
        </a:p>
      </dgm:t>
    </dgm:pt>
    <dgm:pt modelId="{2DA189DC-2CD1-4132-A597-9F7BBB303454}" type="pres">
      <dgm:prSet presAssocID="{91CC0304-245D-4033-91FA-91A20DCDA3CD}" presName="connTx" presStyleLbl="parChTrans1D4" presStyleIdx="2" presStyleCnt="4"/>
      <dgm:spPr/>
      <dgm:t>
        <a:bodyPr/>
        <a:lstStyle/>
        <a:p>
          <a:endParaRPr lang="ru-RU"/>
        </a:p>
      </dgm:t>
    </dgm:pt>
    <dgm:pt modelId="{2666762F-9088-4D27-AEB0-DDF8687854DC}" type="pres">
      <dgm:prSet presAssocID="{D5F65061-32FB-43A0-93F6-C8CB0E0BF133}" presName="root2" presStyleCnt="0"/>
      <dgm:spPr/>
    </dgm:pt>
    <dgm:pt modelId="{8B2B7EE9-F7DA-4C73-B745-F26052481AD9}" type="pres">
      <dgm:prSet presAssocID="{D5F65061-32FB-43A0-93F6-C8CB0E0BF133}" presName="LevelTwoTextNode" presStyleLbl="node4" presStyleIdx="2" presStyleCnt="4" custLinFactNeighborX="10671" custLinFactNeighborY="2557">
        <dgm:presLayoutVars>
          <dgm:chPref val="3"/>
        </dgm:presLayoutVars>
      </dgm:prSet>
      <dgm:spPr/>
      <dgm:t>
        <a:bodyPr/>
        <a:lstStyle/>
        <a:p>
          <a:endParaRPr lang="uk-UA"/>
        </a:p>
      </dgm:t>
    </dgm:pt>
    <dgm:pt modelId="{7D8F235D-4AB5-453A-98C9-583857CD3B2B}" type="pres">
      <dgm:prSet presAssocID="{D5F65061-32FB-43A0-93F6-C8CB0E0BF133}" presName="level3hierChild" presStyleCnt="0"/>
      <dgm:spPr/>
    </dgm:pt>
    <dgm:pt modelId="{8C7229CA-AF55-4B63-8E78-092A78897958}" type="pres">
      <dgm:prSet presAssocID="{39F68B93-A712-4D36-9618-6DC100EAA7B2}" presName="conn2-1" presStyleLbl="parChTrans1D3" presStyleIdx="2" presStyleCnt="3"/>
      <dgm:spPr/>
      <dgm:t>
        <a:bodyPr/>
        <a:lstStyle/>
        <a:p>
          <a:endParaRPr lang="ru-RU"/>
        </a:p>
      </dgm:t>
    </dgm:pt>
    <dgm:pt modelId="{53719E87-42B6-4F3A-BBA7-A47723ED8186}" type="pres">
      <dgm:prSet presAssocID="{39F68B93-A712-4D36-9618-6DC100EAA7B2}" presName="connTx" presStyleLbl="parChTrans1D3" presStyleIdx="2" presStyleCnt="3"/>
      <dgm:spPr/>
      <dgm:t>
        <a:bodyPr/>
        <a:lstStyle/>
        <a:p>
          <a:endParaRPr lang="ru-RU"/>
        </a:p>
      </dgm:t>
    </dgm:pt>
    <dgm:pt modelId="{C35017C9-E5D4-4E7E-B937-C80F7E938BC2}" type="pres">
      <dgm:prSet presAssocID="{4BA1D352-5944-44DE-9663-81B53067BCD4}" presName="root2" presStyleCnt="0"/>
      <dgm:spPr/>
    </dgm:pt>
    <dgm:pt modelId="{40B57A99-CE53-498A-BEDF-4CADC9F23814}" type="pres">
      <dgm:prSet presAssocID="{4BA1D352-5944-44DE-9663-81B53067BCD4}" presName="LevelTwoTextNode" presStyleLbl="node3" presStyleIdx="2" presStyleCnt="3">
        <dgm:presLayoutVars>
          <dgm:chPref val="3"/>
        </dgm:presLayoutVars>
      </dgm:prSet>
      <dgm:spPr/>
      <dgm:t>
        <a:bodyPr/>
        <a:lstStyle/>
        <a:p>
          <a:endParaRPr lang="ru-RU"/>
        </a:p>
      </dgm:t>
    </dgm:pt>
    <dgm:pt modelId="{EEBB3BBD-2F01-4094-B9A3-1EC6B8B6C10B}" type="pres">
      <dgm:prSet presAssocID="{4BA1D352-5944-44DE-9663-81B53067BCD4}" presName="level3hierChild" presStyleCnt="0"/>
      <dgm:spPr/>
    </dgm:pt>
    <dgm:pt modelId="{02FBCDCA-C034-4F30-81DB-D2112B9853DD}" type="pres">
      <dgm:prSet presAssocID="{C5273EF6-4C71-496C-8151-0EFCFDA57BD3}" presName="conn2-1" presStyleLbl="parChTrans1D4" presStyleIdx="3" presStyleCnt="4"/>
      <dgm:spPr/>
      <dgm:t>
        <a:bodyPr/>
        <a:lstStyle/>
        <a:p>
          <a:endParaRPr lang="ru-RU"/>
        </a:p>
      </dgm:t>
    </dgm:pt>
    <dgm:pt modelId="{7C0F5BDC-E92B-44E8-BB97-BA438BCEC6A8}" type="pres">
      <dgm:prSet presAssocID="{C5273EF6-4C71-496C-8151-0EFCFDA57BD3}" presName="connTx" presStyleLbl="parChTrans1D4" presStyleIdx="3" presStyleCnt="4"/>
      <dgm:spPr/>
      <dgm:t>
        <a:bodyPr/>
        <a:lstStyle/>
        <a:p>
          <a:endParaRPr lang="ru-RU"/>
        </a:p>
      </dgm:t>
    </dgm:pt>
    <dgm:pt modelId="{A3C64173-FF41-4725-85E8-84B6892A7FEF}" type="pres">
      <dgm:prSet presAssocID="{9E16DCD9-4C81-4197-B684-7AC7E76954D2}" presName="root2" presStyleCnt="0"/>
      <dgm:spPr/>
    </dgm:pt>
    <dgm:pt modelId="{E8802255-11EB-4F98-977C-E4A5848332A0}" type="pres">
      <dgm:prSet presAssocID="{9E16DCD9-4C81-4197-B684-7AC7E76954D2}" presName="LevelTwoTextNode" presStyleLbl="node4" presStyleIdx="3" presStyleCnt="4" custLinFactNeighborX="10671" custLinFactNeighborY="2557">
        <dgm:presLayoutVars>
          <dgm:chPref val="3"/>
        </dgm:presLayoutVars>
      </dgm:prSet>
      <dgm:spPr/>
      <dgm:t>
        <a:bodyPr/>
        <a:lstStyle/>
        <a:p>
          <a:endParaRPr lang="uk-UA"/>
        </a:p>
      </dgm:t>
    </dgm:pt>
    <dgm:pt modelId="{853B1022-B442-4D4C-8344-37FF27028159}" type="pres">
      <dgm:prSet presAssocID="{9E16DCD9-4C81-4197-B684-7AC7E76954D2}" presName="level3hierChild" presStyleCnt="0"/>
      <dgm:spPr/>
    </dgm:pt>
  </dgm:ptLst>
  <dgm:cxnLst>
    <dgm:cxn modelId="{5DEFDE33-619B-4D47-ACC4-9B505D4C9F2F}" type="presOf" srcId="{070682A4-08B9-4F27-B1D4-2CEB9CBD9C39}" destId="{B58B3DC3-532C-495B-A05D-BC083FA6AE1F}" srcOrd="0" destOrd="0" presId="urn:microsoft.com/office/officeart/2005/8/layout/hierarchy2"/>
    <dgm:cxn modelId="{7030FBE1-CBC4-486A-A181-B0C9540702ED}" type="presOf" srcId="{AAB3BF49-470D-45B3-84EE-E4A4049232FF}" destId="{774301F3-0CA7-4015-86FD-B4D280EC1814}" srcOrd="0" destOrd="0" presId="urn:microsoft.com/office/officeart/2005/8/layout/hierarchy2"/>
    <dgm:cxn modelId="{B15BCDA8-A990-4D9B-B924-DC5C1EC206D8}" type="presOf" srcId="{91CC0304-245D-4033-91FA-91A20DCDA3CD}" destId="{1FD70301-F065-40B9-A5AB-0840AFFF972F}" srcOrd="0" destOrd="0" presId="urn:microsoft.com/office/officeart/2005/8/layout/hierarchy2"/>
    <dgm:cxn modelId="{0F2C6849-89DE-457A-A71B-73EF17F5F33D}" type="presOf" srcId="{9E16DCD9-4C81-4197-B684-7AC7E76954D2}" destId="{E8802255-11EB-4F98-977C-E4A5848332A0}" srcOrd="0" destOrd="0" presId="urn:microsoft.com/office/officeart/2005/8/layout/hierarchy2"/>
    <dgm:cxn modelId="{EE808195-577F-4A4F-A25C-324BE9E49F14}" type="presOf" srcId="{C5273EF6-4C71-496C-8151-0EFCFDA57BD3}" destId="{02FBCDCA-C034-4F30-81DB-D2112B9853DD}" srcOrd="0" destOrd="0" presId="urn:microsoft.com/office/officeart/2005/8/layout/hierarchy2"/>
    <dgm:cxn modelId="{AB217271-E501-4BF6-B7DA-7072C2A37EF5}" srcId="{4BA1D352-5944-44DE-9663-81B53067BCD4}" destId="{9E16DCD9-4C81-4197-B684-7AC7E76954D2}" srcOrd="0" destOrd="0" parTransId="{C5273EF6-4C71-496C-8151-0EFCFDA57BD3}" sibTransId="{E198EE5B-F602-448D-927F-C326C4A8B711}"/>
    <dgm:cxn modelId="{B5F6899A-91DE-43D5-BF04-2817495941A7}" type="presOf" srcId="{D5F65061-32FB-43A0-93F6-C8CB0E0BF133}" destId="{8B2B7EE9-F7DA-4C73-B745-F26052481AD9}" srcOrd="0" destOrd="0" presId="urn:microsoft.com/office/officeart/2005/8/layout/hierarchy2"/>
    <dgm:cxn modelId="{0828B605-DC14-473D-ADC4-2395E96A5503}" type="presOf" srcId="{23D49127-88BB-4F82-93E6-1C07701474BD}" destId="{288B688D-F7A1-43B0-AF94-2A2EA6DE2461}" srcOrd="0" destOrd="0" presId="urn:microsoft.com/office/officeart/2005/8/layout/hierarchy2"/>
    <dgm:cxn modelId="{AFE6913E-C22F-48E7-BA04-8BAADD8B6C2D}" type="presOf" srcId="{6C36EE90-20BC-4184-93A6-5C8084F0D511}" destId="{CD1790AE-775C-499A-886F-5316212BA51B}" srcOrd="1" destOrd="0" presId="urn:microsoft.com/office/officeart/2005/8/layout/hierarchy2"/>
    <dgm:cxn modelId="{DE19B340-AFEF-46F5-82EE-7F6FB4CEF5CD}" type="presOf" srcId="{2B519C2A-34FB-4018-8193-EE20526D8987}" destId="{59053C38-395D-4693-85D0-4F7BE3494EE6}" srcOrd="0" destOrd="0" presId="urn:microsoft.com/office/officeart/2005/8/layout/hierarchy2"/>
    <dgm:cxn modelId="{578156E3-9672-4A5E-853A-B90DD147BD6A}" type="presOf" srcId="{678BFA8D-DCCE-4C80-833C-A5741822CFBA}" destId="{B3D50E66-65B9-4AE6-B3E5-860B128B8264}" srcOrd="0" destOrd="0" presId="urn:microsoft.com/office/officeart/2005/8/layout/hierarchy2"/>
    <dgm:cxn modelId="{134EB03C-222D-45EA-957A-B79A1144CEE2}" srcId="{23D49127-88BB-4F82-93E6-1C07701474BD}" destId="{9501167D-A510-43EA-B507-C1079BEF965A}" srcOrd="0" destOrd="0" parTransId="{F5049019-6E97-4748-83E2-E123EA78E9AE}" sibTransId="{541BA563-A1AE-473D-8A48-8D9DECC2AD94}"/>
    <dgm:cxn modelId="{9BD2D492-6FBC-4A0B-AD85-8C303A725BFE}" srcId="{678BFA8D-DCCE-4C80-833C-A5741822CFBA}" destId="{9E5248FF-5EAB-4A51-A350-B1A118618115}" srcOrd="1" destOrd="0" parTransId="{D8CDA67A-ED1C-4078-A140-4091DCE99E56}" sibTransId="{F626AD1E-E283-4C8D-95F8-5EA0EF6403FF}"/>
    <dgm:cxn modelId="{60B97FE6-618E-401E-A215-CF12C1AEFFDB}" srcId="{9501167D-A510-43EA-B507-C1079BEF965A}" destId="{A718551E-3EB2-457A-BDE2-564FA7BFCA13}" srcOrd="1" destOrd="0" parTransId="{07B93CB8-5451-4C18-8015-4C90C4B07D6A}" sibTransId="{D6727A62-218E-4A6A-A62E-74D4B77C83FC}"/>
    <dgm:cxn modelId="{0831520D-C4F6-4715-8FC7-EE10B922356F}" type="presOf" srcId="{6C36EE90-20BC-4184-93A6-5C8084F0D511}" destId="{54620EE0-DF80-42DB-9380-69018843F089}" srcOrd="0" destOrd="0" presId="urn:microsoft.com/office/officeart/2005/8/layout/hierarchy2"/>
    <dgm:cxn modelId="{84EE48EC-8806-4234-9721-E595DF9E4515}" type="presOf" srcId="{07B93CB8-5451-4C18-8015-4C90C4B07D6A}" destId="{533CE22B-1A21-4307-A11E-2F88493BB08E}" srcOrd="0" destOrd="0" presId="urn:microsoft.com/office/officeart/2005/8/layout/hierarchy2"/>
    <dgm:cxn modelId="{123281E0-3F61-49A7-BD23-CFAA5645C3BC}" srcId="{678BFA8D-DCCE-4C80-833C-A5741822CFBA}" destId="{070682A4-08B9-4F27-B1D4-2CEB9CBD9C39}" srcOrd="0" destOrd="0" parTransId="{AAB3BF49-470D-45B3-84EE-E4A4049232FF}" sibTransId="{7E4981BF-2B1E-4BAC-9109-00128A400CEC}"/>
    <dgm:cxn modelId="{BAE83B04-9B4F-4180-B1A2-D0DCB5DD8A05}" type="presOf" srcId="{D8CDA67A-ED1C-4078-A140-4091DCE99E56}" destId="{7F1B1C49-A8AC-4D49-9DA3-96B887B7DBD4}" srcOrd="1" destOrd="0" presId="urn:microsoft.com/office/officeart/2005/8/layout/hierarchy2"/>
    <dgm:cxn modelId="{F676A440-D67F-46DA-9A02-21687C14409F}" type="presOf" srcId="{07B93CB8-5451-4C18-8015-4C90C4B07D6A}" destId="{754CEAD4-5CE4-45E3-A6AA-C957E44C894F}" srcOrd="1" destOrd="0" presId="urn:microsoft.com/office/officeart/2005/8/layout/hierarchy2"/>
    <dgm:cxn modelId="{FBA9D03A-AAF9-4E0A-97DA-1CC9449EBBD7}" type="presOf" srcId="{388FF57E-A69D-4F5C-9A7F-C6496116A834}" destId="{68E61F19-5915-45CB-9737-849178455540}" srcOrd="0" destOrd="0" presId="urn:microsoft.com/office/officeart/2005/8/layout/hierarchy2"/>
    <dgm:cxn modelId="{657C2517-E5DC-469C-845E-7A32402FA890}" type="presOf" srcId="{D8CDA67A-ED1C-4078-A140-4091DCE99E56}" destId="{A643DB93-C438-489B-99AA-114FEB76E6F1}" srcOrd="0" destOrd="0" presId="urn:microsoft.com/office/officeart/2005/8/layout/hierarchy2"/>
    <dgm:cxn modelId="{BC204255-55C5-4127-BA37-A17A2A72BCBD}" srcId="{23D49127-88BB-4F82-93E6-1C07701474BD}" destId="{388FF57E-A69D-4F5C-9A7F-C6496116A834}" srcOrd="1" destOrd="0" parTransId="{6EAC6F04-8A38-4372-B2D3-C1113B1C3478}" sibTransId="{60E49519-63AD-4A2A-A682-30425B375234}"/>
    <dgm:cxn modelId="{2FA3CB28-5FE4-4291-B78F-B2ECA8200D1C}" type="presOf" srcId="{39F68B93-A712-4D36-9618-6DC100EAA7B2}" destId="{53719E87-42B6-4F3A-BBA7-A47723ED8186}" srcOrd="1" destOrd="0" presId="urn:microsoft.com/office/officeart/2005/8/layout/hierarchy2"/>
    <dgm:cxn modelId="{DA06D52F-5061-4F55-A637-9DF3758287EA}" srcId="{678BFA8D-DCCE-4C80-833C-A5741822CFBA}" destId="{23D49127-88BB-4F82-93E6-1C07701474BD}" srcOrd="2" destOrd="0" parTransId="{B2A525E6-D849-4940-9837-0F758A953829}" sibTransId="{BB1097E8-D9BB-4A4F-A430-23C44BDF7F54}"/>
    <dgm:cxn modelId="{FDC23AA5-33FA-47FB-8F8A-93A6486D4D67}" type="presOf" srcId="{A718551E-3EB2-457A-BDE2-564FA7BFCA13}" destId="{3AF30547-F9B6-4A91-9E4C-90F4E238BA64}" srcOrd="0" destOrd="0" presId="urn:microsoft.com/office/officeart/2005/8/layout/hierarchy2"/>
    <dgm:cxn modelId="{7C34052D-17F8-41A4-AE33-CB3E5D8505C5}" type="presOf" srcId="{4BA1D352-5944-44DE-9663-81B53067BCD4}" destId="{40B57A99-CE53-498A-BEDF-4CADC9F23814}" srcOrd="0" destOrd="0" presId="urn:microsoft.com/office/officeart/2005/8/layout/hierarchy2"/>
    <dgm:cxn modelId="{F4004304-47A1-4379-9464-28622A2D9FE7}" srcId="{9501167D-A510-43EA-B507-C1079BEF965A}" destId="{2B519C2A-34FB-4018-8193-EE20526D8987}" srcOrd="0" destOrd="0" parTransId="{6C36EE90-20BC-4184-93A6-5C8084F0D511}" sibTransId="{DCA4C140-19FA-4473-BB7C-BCBB0153BE0C}"/>
    <dgm:cxn modelId="{2CCB33D0-E528-4A1F-BE00-CA450E0C4336}" type="presOf" srcId="{F5049019-6E97-4748-83E2-E123EA78E9AE}" destId="{C1E599B6-241A-45DB-8879-58558617CEE4}" srcOrd="0" destOrd="0" presId="urn:microsoft.com/office/officeart/2005/8/layout/hierarchy2"/>
    <dgm:cxn modelId="{F8F5482F-39CC-47C9-8550-3005DD8ABCD5}" srcId="{388FF57E-A69D-4F5C-9A7F-C6496116A834}" destId="{D5F65061-32FB-43A0-93F6-C8CB0E0BF133}" srcOrd="0" destOrd="0" parTransId="{91CC0304-245D-4033-91FA-91A20DCDA3CD}" sibTransId="{1A3FFCAF-A2AA-4E40-891C-64B6745AE44A}"/>
    <dgm:cxn modelId="{3F0903F6-8407-40CA-9E56-E4AAEE9BC9CD}" srcId="{23D49127-88BB-4F82-93E6-1C07701474BD}" destId="{4BA1D352-5944-44DE-9663-81B53067BCD4}" srcOrd="2" destOrd="0" parTransId="{39F68B93-A712-4D36-9618-6DC100EAA7B2}" sibTransId="{5D370234-FE44-4C2B-BB22-866E099B51FF}"/>
    <dgm:cxn modelId="{50101774-7900-4686-828E-0E7F1D4F32F4}" srcId="{8BC53550-F37F-4D99-8DA4-7DE639D84842}" destId="{678BFA8D-DCCE-4C80-833C-A5741822CFBA}" srcOrd="0" destOrd="0" parTransId="{77A91251-E8EC-4597-B626-4DA361483060}" sibTransId="{B96BAA64-D5A3-4FA8-AC0A-EA028725C587}"/>
    <dgm:cxn modelId="{FDAC8427-785B-41E3-95DF-642810B558C3}" type="presOf" srcId="{9501167D-A510-43EA-B507-C1079BEF965A}" destId="{85B5A540-F3B4-492D-A834-1F75C1EBD631}" srcOrd="0" destOrd="0" presId="urn:microsoft.com/office/officeart/2005/8/layout/hierarchy2"/>
    <dgm:cxn modelId="{331716D9-952A-4BC5-B938-DD28DD006C42}" type="presOf" srcId="{F5049019-6E97-4748-83E2-E123EA78E9AE}" destId="{7F6E01B4-0673-42C7-A3BD-7EF93FC1B01A}" srcOrd="1" destOrd="0" presId="urn:microsoft.com/office/officeart/2005/8/layout/hierarchy2"/>
    <dgm:cxn modelId="{D2712A06-7079-4077-8F35-8CEFABD7AF36}" type="presOf" srcId="{6EAC6F04-8A38-4372-B2D3-C1113B1C3478}" destId="{13067B17-8D64-46B6-9BB3-E53E7DA36D2C}" srcOrd="1" destOrd="0" presId="urn:microsoft.com/office/officeart/2005/8/layout/hierarchy2"/>
    <dgm:cxn modelId="{4E7E62DA-982A-4671-A160-774FDC4E05BD}" type="presOf" srcId="{B2A525E6-D849-4940-9837-0F758A953829}" destId="{AD1F0610-427D-4CA7-981A-410D905A7C2B}" srcOrd="1" destOrd="0" presId="urn:microsoft.com/office/officeart/2005/8/layout/hierarchy2"/>
    <dgm:cxn modelId="{8041739C-3331-4170-9635-344E9E6E6436}" type="presOf" srcId="{91CC0304-245D-4033-91FA-91A20DCDA3CD}" destId="{2DA189DC-2CD1-4132-A597-9F7BBB303454}" srcOrd="1" destOrd="0" presId="urn:microsoft.com/office/officeart/2005/8/layout/hierarchy2"/>
    <dgm:cxn modelId="{BCCF5038-0369-4530-8458-C0D4893AA117}" type="presOf" srcId="{C5273EF6-4C71-496C-8151-0EFCFDA57BD3}" destId="{7C0F5BDC-E92B-44E8-BB97-BA438BCEC6A8}" srcOrd="1" destOrd="0" presId="urn:microsoft.com/office/officeart/2005/8/layout/hierarchy2"/>
    <dgm:cxn modelId="{882CE6F3-388B-4E73-96D7-CB3584405610}" type="presOf" srcId="{8BC53550-F37F-4D99-8DA4-7DE639D84842}" destId="{4A2CDB28-19AA-4409-9AB3-7D859558208C}" srcOrd="0" destOrd="0" presId="urn:microsoft.com/office/officeart/2005/8/layout/hierarchy2"/>
    <dgm:cxn modelId="{2546C234-50F2-4020-BAB2-721A29BF57EA}" type="presOf" srcId="{9E5248FF-5EAB-4A51-A350-B1A118618115}" destId="{1D86FDD6-8B86-4771-9F35-D8252625B246}" srcOrd="0" destOrd="0" presId="urn:microsoft.com/office/officeart/2005/8/layout/hierarchy2"/>
    <dgm:cxn modelId="{666646CC-C58A-4C04-A250-6D21BD42EB17}" type="presOf" srcId="{6EAC6F04-8A38-4372-B2D3-C1113B1C3478}" destId="{33EA8B08-C4BC-455D-8A12-6C97CF64FBB6}" srcOrd="0" destOrd="0" presId="urn:microsoft.com/office/officeart/2005/8/layout/hierarchy2"/>
    <dgm:cxn modelId="{7567F896-E7A3-439A-8787-2BEC3C40973F}" type="presOf" srcId="{39F68B93-A712-4D36-9618-6DC100EAA7B2}" destId="{8C7229CA-AF55-4B63-8E78-092A78897958}" srcOrd="0" destOrd="0" presId="urn:microsoft.com/office/officeart/2005/8/layout/hierarchy2"/>
    <dgm:cxn modelId="{677D4551-75B2-4626-A0C3-5AC4F7042C38}" type="presOf" srcId="{B2A525E6-D849-4940-9837-0F758A953829}" destId="{1B7EC0F9-C3AD-4311-88C3-E034A828DCC8}" srcOrd="0" destOrd="0" presId="urn:microsoft.com/office/officeart/2005/8/layout/hierarchy2"/>
    <dgm:cxn modelId="{BD28D07A-40F6-4247-B34D-4A58653B84FC}" type="presOf" srcId="{AAB3BF49-470D-45B3-84EE-E4A4049232FF}" destId="{49651553-70B8-4D0B-A7D5-0995601D629E}" srcOrd="1" destOrd="0" presId="urn:microsoft.com/office/officeart/2005/8/layout/hierarchy2"/>
    <dgm:cxn modelId="{3D17E66E-5124-44A2-8100-BBE34824192F}" type="presParOf" srcId="{4A2CDB28-19AA-4409-9AB3-7D859558208C}" destId="{33E1D951-4A6E-4EC9-A43C-4F872F5225EC}" srcOrd="0" destOrd="0" presId="urn:microsoft.com/office/officeart/2005/8/layout/hierarchy2"/>
    <dgm:cxn modelId="{BEF52B45-FA5B-4E04-8634-1519A54E22FB}" type="presParOf" srcId="{33E1D951-4A6E-4EC9-A43C-4F872F5225EC}" destId="{B3D50E66-65B9-4AE6-B3E5-860B128B8264}" srcOrd="0" destOrd="0" presId="urn:microsoft.com/office/officeart/2005/8/layout/hierarchy2"/>
    <dgm:cxn modelId="{2D93780F-762B-4E10-B143-E38ED5941791}" type="presParOf" srcId="{33E1D951-4A6E-4EC9-A43C-4F872F5225EC}" destId="{BD18B15F-7692-4E7C-872D-8C59DEEB1980}" srcOrd="1" destOrd="0" presId="urn:microsoft.com/office/officeart/2005/8/layout/hierarchy2"/>
    <dgm:cxn modelId="{62D82CA3-457B-4E03-96A6-B38C4167F122}" type="presParOf" srcId="{BD18B15F-7692-4E7C-872D-8C59DEEB1980}" destId="{774301F3-0CA7-4015-86FD-B4D280EC1814}" srcOrd="0" destOrd="0" presId="urn:microsoft.com/office/officeart/2005/8/layout/hierarchy2"/>
    <dgm:cxn modelId="{93D18C79-B90F-4173-9AD1-8ED4447396D1}" type="presParOf" srcId="{774301F3-0CA7-4015-86FD-B4D280EC1814}" destId="{49651553-70B8-4D0B-A7D5-0995601D629E}" srcOrd="0" destOrd="0" presId="urn:microsoft.com/office/officeart/2005/8/layout/hierarchy2"/>
    <dgm:cxn modelId="{1A0CA5FC-3006-4315-85B4-39F3187E280D}" type="presParOf" srcId="{BD18B15F-7692-4E7C-872D-8C59DEEB1980}" destId="{13CEDDA7-747E-4AAA-9E50-D86542097D9A}" srcOrd="1" destOrd="0" presId="urn:microsoft.com/office/officeart/2005/8/layout/hierarchy2"/>
    <dgm:cxn modelId="{946F7901-958F-4F31-90E9-AC7AA421A880}" type="presParOf" srcId="{13CEDDA7-747E-4AAA-9E50-D86542097D9A}" destId="{B58B3DC3-532C-495B-A05D-BC083FA6AE1F}" srcOrd="0" destOrd="0" presId="urn:microsoft.com/office/officeart/2005/8/layout/hierarchy2"/>
    <dgm:cxn modelId="{CADFDE31-B894-4905-A6B2-FF825268CAF9}" type="presParOf" srcId="{13CEDDA7-747E-4AAA-9E50-D86542097D9A}" destId="{C23417BF-E8D6-4EE5-9BE7-D4229DA51ACB}" srcOrd="1" destOrd="0" presId="urn:microsoft.com/office/officeart/2005/8/layout/hierarchy2"/>
    <dgm:cxn modelId="{5CF4312B-B29B-42BF-8BC3-0EAAD2A0257A}" type="presParOf" srcId="{BD18B15F-7692-4E7C-872D-8C59DEEB1980}" destId="{A643DB93-C438-489B-99AA-114FEB76E6F1}" srcOrd="2" destOrd="0" presId="urn:microsoft.com/office/officeart/2005/8/layout/hierarchy2"/>
    <dgm:cxn modelId="{EC8BC3A5-98A0-4295-BD8B-6C4035E09CE2}" type="presParOf" srcId="{A643DB93-C438-489B-99AA-114FEB76E6F1}" destId="{7F1B1C49-A8AC-4D49-9DA3-96B887B7DBD4}" srcOrd="0" destOrd="0" presId="urn:microsoft.com/office/officeart/2005/8/layout/hierarchy2"/>
    <dgm:cxn modelId="{337E8F95-A4E3-46B6-89E6-A2CFCEB92CAA}" type="presParOf" srcId="{BD18B15F-7692-4E7C-872D-8C59DEEB1980}" destId="{1A1E15A2-6377-40C5-AC27-C3C3089462F2}" srcOrd="3" destOrd="0" presId="urn:microsoft.com/office/officeart/2005/8/layout/hierarchy2"/>
    <dgm:cxn modelId="{FAC8CB80-D6D8-4377-A323-9C1BCD92962D}" type="presParOf" srcId="{1A1E15A2-6377-40C5-AC27-C3C3089462F2}" destId="{1D86FDD6-8B86-4771-9F35-D8252625B246}" srcOrd="0" destOrd="0" presId="urn:microsoft.com/office/officeart/2005/8/layout/hierarchy2"/>
    <dgm:cxn modelId="{A0B4DAF2-D3FA-4419-8420-43DF46E6E1DB}" type="presParOf" srcId="{1A1E15A2-6377-40C5-AC27-C3C3089462F2}" destId="{29677503-DBFA-49DE-8D87-9C7A61D03197}" srcOrd="1" destOrd="0" presId="urn:microsoft.com/office/officeart/2005/8/layout/hierarchy2"/>
    <dgm:cxn modelId="{BE5EEF5E-9093-42BA-B2DB-23E1CE55D341}" type="presParOf" srcId="{BD18B15F-7692-4E7C-872D-8C59DEEB1980}" destId="{1B7EC0F9-C3AD-4311-88C3-E034A828DCC8}" srcOrd="4" destOrd="0" presId="urn:microsoft.com/office/officeart/2005/8/layout/hierarchy2"/>
    <dgm:cxn modelId="{9BF3CA4C-02CA-4B92-9054-7A4DFBAE23B8}" type="presParOf" srcId="{1B7EC0F9-C3AD-4311-88C3-E034A828DCC8}" destId="{AD1F0610-427D-4CA7-981A-410D905A7C2B}" srcOrd="0" destOrd="0" presId="urn:microsoft.com/office/officeart/2005/8/layout/hierarchy2"/>
    <dgm:cxn modelId="{28A22DDE-E9F6-4050-BBA4-2227026B8F49}" type="presParOf" srcId="{BD18B15F-7692-4E7C-872D-8C59DEEB1980}" destId="{997C616C-5E7D-488B-9725-4AF9F69219CD}" srcOrd="5" destOrd="0" presId="urn:microsoft.com/office/officeart/2005/8/layout/hierarchy2"/>
    <dgm:cxn modelId="{A6977487-D396-4877-8D91-C88E39A78488}" type="presParOf" srcId="{997C616C-5E7D-488B-9725-4AF9F69219CD}" destId="{288B688D-F7A1-43B0-AF94-2A2EA6DE2461}" srcOrd="0" destOrd="0" presId="urn:microsoft.com/office/officeart/2005/8/layout/hierarchy2"/>
    <dgm:cxn modelId="{A1E58C96-5B44-4184-B0AD-BC9CFF3E4882}" type="presParOf" srcId="{997C616C-5E7D-488B-9725-4AF9F69219CD}" destId="{6BBC15F4-36FD-4133-9F1A-0EB59BAE8E28}" srcOrd="1" destOrd="0" presId="urn:microsoft.com/office/officeart/2005/8/layout/hierarchy2"/>
    <dgm:cxn modelId="{06BD66CE-BB1D-48DD-B28F-B38EEAAE4206}" type="presParOf" srcId="{6BBC15F4-36FD-4133-9F1A-0EB59BAE8E28}" destId="{C1E599B6-241A-45DB-8879-58558617CEE4}" srcOrd="0" destOrd="0" presId="urn:microsoft.com/office/officeart/2005/8/layout/hierarchy2"/>
    <dgm:cxn modelId="{EFA92212-55E7-43C8-9BE0-A0C2DAA010C2}" type="presParOf" srcId="{C1E599B6-241A-45DB-8879-58558617CEE4}" destId="{7F6E01B4-0673-42C7-A3BD-7EF93FC1B01A}" srcOrd="0" destOrd="0" presId="urn:microsoft.com/office/officeart/2005/8/layout/hierarchy2"/>
    <dgm:cxn modelId="{348821B4-900C-483C-B2EB-1B5AEB9F5475}" type="presParOf" srcId="{6BBC15F4-36FD-4133-9F1A-0EB59BAE8E28}" destId="{169549F4-31D3-4121-8A40-DE1576854358}" srcOrd="1" destOrd="0" presId="urn:microsoft.com/office/officeart/2005/8/layout/hierarchy2"/>
    <dgm:cxn modelId="{E31AD931-DD72-4703-9D28-39664940BEFD}" type="presParOf" srcId="{169549F4-31D3-4121-8A40-DE1576854358}" destId="{85B5A540-F3B4-492D-A834-1F75C1EBD631}" srcOrd="0" destOrd="0" presId="urn:microsoft.com/office/officeart/2005/8/layout/hierarchy2"/>
    <dgm:cxn modelId="{2F9FB526-3BD3-4B12-95DA-F0AABF80D337}" type="presParOf" srcId="{169549F4-31D3-4121-8A40-DE1576854358}" destId="{736C2CBF-108D-4934-A03B-D18145169E7C}" srcOrd="1" destOrd="0" presId="urn:microsoft.com/office/officeart/2005/8/layout/hierarchy2"/>
    <dgm:cxn modelId="{42A449B4-79F4-4FC6-9A42-F6B4124E0407}" type="presParOf" srcId="{736C2CBF-108D-4934-A03B-D18145169E7C}" destId="{54620EE0-DF80-42DB-9380-69018843F089}" srcOrd="0" destOrd="0" presId="urn:microsoft.com/office/officeart/2005/8/layout/hierarchy2"/>
    <dgm:cxn modelId="{03C2B74D-44FA-4280-A2C3-96521CEB556C}" type="presParOf" srcId="{54620EE0-DF80-42DB-9380-69018843F089}" destId="{CD1790AE-775C-499A-886F-5316212BA51B}" srcOrd="0" destOrd="0" presId="urn:microsoft.com/office/officeart/2005/8/layout/hierarchy2"/>
    <dgm:cxn modelId="{C0A05B25-7CB6-4710-9152-9D661536179C}" type="presParOf" srcId="{736C2CBF-108D-4934-A03B-D18145169E7C}" destId="{3B278745-E204-4885-AC52-7EB620E1DFE3}" srcOrd="1" destOrd="0" presId="urn:microsoft.com/office/officeart/2005/8/layout/hierarchy2"/>
    <dgm:cxn modelId="{05A93F8F-E85C-403D-83E5-05A48D131C7A}" type="presParOf" srcId="{3B278745-E204-4885-AC52-7EB620E1DFE3}" destId="{59053C38-395D-4693-85D0-4F7BE3494EE6}" srcOrd="0" destOrd="0" presId="urn:microsoft.com/office/officeart/2005/8/layout/hierarchy2"/>
    <dgm:cxn modelId="{84AF90DA-1424-4B14-8526-AE6A0DF196B6}" type="presParOf" srcId="{3B278745-E204-4885-AC52-7EB620E1DFE3}" destId="{2682700A-8459-47D5-B949-E951B98B6570}" srcOrd="1" destOrd="0" presId="urn:microsoft.com/office/officeart/2005/8/layout/hierarchy2"/>
    <dgm:cxn modelId="{A510F35E-DB34-47F6-B0FF-A8744943C632}" type="presParOf" srcId="{736C2CBF-108D-4934-A03B-D18145169E7C}" destId="{533CE22B-1A21-4307-A11E-2F88493BB08E}" srcOrd="2" destOrd="0" presId="urn:microsoft.com/office/officeart/2005/8/layout/hierarchy2"/>
    <dgm:cxn modelId="{32EDA180-631E-46C3-871D-400067E9D2DC}" type="presParOf" srcId="{533CE22B-1A21-4307-A11E-2F88493BB08E}" destId="{754CEAD4-5CE4-45E3-A6AA-C957E44C894F}" srcOrd="0" destOrd="0" presId="urn:microsoft.com/office/officeart/2005/8/layout/hierarchy2"/>
    <dgm:cxn modelId="{84A67D7B-7C55-45E9-91EA-D5A2C6D32E1A}" type="presParOf" srcId="{736C2CBF-108D-4934-A03B-D18145169E7C}" destId="{A9499F63-7AA0-49D1-BC22-C6F45FA24F9D}" srcOrd="3" destOrd="0" presId="urn:microsoft.com/office/officeart/2005/8/layout/hierarchy2"/>
    <dgm:cxn modelId="{876B2ACE-8215-4F0E-9F74-A267FC784A0B}" type="presParOf" srcId="{A9499F63-7AA0-49D1-BC22-C6F45FA24F9D}" destId="{3AF30547-F9B6-4A91-9E4C-90F4E238BA64}" srcOrd="0" destOrd="0" presId="urn:microsoft.com/office/officeart/2005/8/layout/hierarchy2"/>
    <dgm:cxn modelId="{5D970F37-B2A1-4D99-8227-EF5357258A69}" type="presParOf" srcId="{A9499F63-7AA0-49D1-BC22-C6F45FA24F9D}" destId="{B6A9CB22-B7DD-4035-87DE-F78B9CDFDA82}" srcOrd="1" destOrd="0" presId="urn:microsoft.com/office/officeart/2005/8/layout/hierarchy2"/>
    <dgm:cxn modelId="{FBC1C4C5-10CE-40FC-ABD4-6954B505D4DD}" type="presParOf" srcId="{6BBC15F4-36FD-4133-9F1A-0EB59BAE8E28}" destId="{33EA8B08-C4BC-455D-8A12-6C97CF64FBB6}" srcOrd="2" destOrd="0" presId="urn:microsoft.com/office/officeart/2005/8/layout/hierarchy2"/>
    <dgm:cxn modelId="{BEEC8D68-1E27-41FF-AE89-76FB4172D5E4}" type="presParOf" srcId="{33EA8B08-C4BC-455D-8A12-6C97CF64FBB6}" destId="{13067B17-8D64-46B6-9BB3-E53E7DA36D2C}" srcOrd="0" destOrd="0" presId="urn:microsoft.com/office/officeart/2005/8/layout/hierarchy2"/>
    <dgm:cxn modelId="{75CD4980-6ED2-404B-AEBC-817DE2D83597}" type="presParOf" srcId="{6BBC15F4-36FD-4133-9F1A-0EB59BAE8E28}" destId="{062B80D0-42A5-480C-81B4-E541803FDC4C}" srcOrd="3" destOrd="0" presId="urn:microsoft.com/office/officeart/2005/8/layout/hierarchy2"/>
    <dgm:cxn modelId="{EFF42090-0083-4FBB-AABE-0DF0D03D9B8C}" type="presParOf" srcId="{062B80D0-42A5-480C-81B4-E541803FDC4C}" destId="{68E61F19-5915-45CB-9737-849178455540}" srcOrd="0" destOrd="0" presId="urn:microsoft.com/office/officeart/2005/8/layout/hierarchy2"/>
    <dgm:cxn modelId="{1A31F2E5-5E02-4C26-8A35-D9B933B3A650}" type="presParOf" srcId="{062B80D0-42A5-480C-81B4-E541803FDC4C}" destId="{D4C42E68-7B69-47DB-95E4-EAFDD754E0A9}" srcOrd="1" destOrd="0" presId="urn:microsoft.com/office/officeart/2005/8/layout/hierarchy2"/>
    <dgm:cxn modelId="{CCAAFC16-4698-405C-8D4B-2764AC0BEB26}" type="presParOf" srcId="{D4C42E68-7B69-47DB-95E4-EAFDD754E0A9}" destId="{1FD70301-F065-40B9-A5AB-0840AFFF972F}" srcOrd="0" destOrd="0" presId="urn:microsoft.com/office/officeart/2005/8/layout/hierarchy2"/>
    <dgm:cxn modelId="{315B9B54-63F2-4C41-A05B-5C379C4FE510}" type="presParOf" srcId="{1FD70301-F065-40B9-A5AB-0840AFFF972F}" destId="{2DA189DC-2CD1-4132-A597-9F7BBB303454}" srcOrd="0" destOrd="0" presId="urn:microsoft.com/office/officeart/2005/8/layout/hierarchy2"/>
    <dgm:cxn modelId="{68411048-6330-4818-B314-56B035CF20F1}" type="presParOf" srcId="{D4C42E68-7B69-47DB-95E4-EAFDD754E0A9}" destId="{2666762F-9088-4D27-AEB0-DDF8687854DC}" srcOrd="1" destOrd="0" presId="urn:microsoft.com/office/officeart/2005/8/layout/hierarchy2"/>
    <dgm:cxn modelId="{37B2AD9E-B212-4B80-8ECB-958709AE4FFA}" type="presParOf" srcId="{2666762F-9088-4D27-AEB0-DDF8687854DC}" destId="{8B2B7EE9-F7DA-4C73-B745-F26052481AD9}" srcOrd="0" destOrd="0" presId="urn:microsoft.com/office/officeart/2005/8/layout/hierarchy2"/>
    <dgm:cxn modelId="{79DCFB94-EAB4-45FC-9EF4-E508EB14988D}" type="presParOf" srcId="{2666762F-9088-4D27-AEB0-DDF8687854DC}" destId="{7D8F235D-4AB5-453A-98C9-583857CD3B2B}" srcOrd="1" destOrd="0" presId="urn:microsoft.com/office/officeart/2005/8/layout/hierarchy2"/>
    <dgm:cxn modelId="{B8CA4B66-C56D-4D78-8326-2EA963FCDCBA}" type="presParOf" srcId="{6BBC15F4-36FD-4133-9F1A-0EB59BAE8E28}" destId="{8C7229CA-AF55-4B63-8E78-092A78897958}" srcOrd="4" destOrd="0" presId="urn:microsoft.com/office/officeart/2005/8/layout/hierarchy2"/>
    <dgm:cxn modelId="{8C2ED700-BDFC-487F-8EBF-71F6B04B8891}" type="presParOf" srcId="{8C7229CA-AF55-4B63-8E78-092A78897958}" destId="{53719E87-42B6-4F3A-BBA7-A47723ED8186}" srcOrd="0" destOrd="0" presId="urn:microsoft.com/office/officeart/2005/8/layout/hierarchy2"/>
    <dgm:cxn modelId="{B3049D6B-F300-43F6-B8E4-E3E6D2BE72A0}" type="presParOf" srcId="{6BBC15F4-36FD-4133-9F1A-0EB59BAE8E28}" destId="{C35017C9-E5D4-4E7E-B937-C80F7E938BC2}" srcOrd="5" destOrd="0" presId="urn:microsoft.com/office/officeart/2005/8/layout/hierarchy2"/>
    <dgm:cxn modelId="{25831CDF-D0C7-4DF4-B4D3-6271E4E3C641}" type="presParOf" srcId="{C35017C9-E5D4-4E7E-B937-C80F7E938BC2}" destId="{40B57A99-CE53-498A-BEDF-4CADC9F23814}" srcOrd="0" destOrd="0" presId="urn:microsoft.com/office/officeart/2005/8/layout/hierarchy2"/>
    <dgm:cxn modelId="{56348622-7617-462A-BE53-F94E490D3923}" type="presParOf" srcId="{C35017C9-E5D4-4E7E-B937-C80F7E938BC2}" destId="{EEBB3BBD-2F01-4094-B9A3-1EC6B8B6C10B}" srcOrd="1" destOrd="0" presId="urn:microsoft.com/office/officeart/2005/8/layout/hierarchy2"/>
    <dgm:cxn modelId="{016EDB5A-1180-4A12-B36E-CFA803618E25}" type="presParOf" srcId="{EEBB3BBD-2F01-4094-B9A3-1EC6B8B6C10B}" destId="{02FBCDCA-C034-4F30-81DB-D2112B9853DD}" srcOrd="0" destOrd="0" presId="urn:microsoft.com/office/officeart/2005/8/layout/hierarchy2"/>
    <dgm:cxn modelId="{602AC4AC-D05C-4E41-9CCB-DB965FF5C7F5}" type="presParOf" srcId="{02FBCDCA-C034-4F30-81DB-D2112B9853DD}" destId="{7C0F5BDC-E92B-44E8-BB97-BA438BCEC6A8}" srcOrd="0" destOrd="0" presId="urn:microsoft.com/office/officeart/2005/8/layout/hierarchy2"/>
    <dgm:cxn modelId="{AB1CE8D1-DDD2-455A-BB11-86E1C4472E99}" type="presParOf" srcId="{EEBB3BBD-2F01-4094-B9A3-1EC6B8B6C10B}" destId="{A3C64173-FF41-4725-85E8-84B6892A7FEF}" srcOrd="1" destOrd="0" presId="urn:microsoft.com/office/officeart/2005/8/layout/hierarchy2"/>
    <dgm:cxn modelId="{11B7EDB3-973D-4C15-974F-BB5237B4AE03}" type="presParOf" srcId="{A3C64173-FF41-4725-85E8-84B6892A7FEF}" destId="{E8802255-11EB-4F98-977C-E4A5848332A0}" srcOrd="0" destOrd="0" presId="urn:microsoft.com/office/officeart/2005/8/layout/hierarchy2"/>
    <dgm:cxn modelId="{BB8A9FD1-9FCA-4E3C-BC3F-1DB1C7B923CD}" type="presParOf" srcId="{A3C64173-FF41-4725-85E8-84B6892A7FEF}" destId="{853B1022-B442-4D4C-8344-37FF27028159}" srcOrd="1" destOrd="0" presId="urn:microsoft.com/office/officeart/2005/8/layout/hierarchy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2ECEB-3A95-443D-9005-3FA33843C4EE}">
      <dsp:nvSpPr>
        <dsp:cNvPr id="0" name=""/>
        <dsp:cNvSpPr/>
      </dsp:nvSpPr>
      <dsp:spPr>
        <a:xfrm>
          <a:off x="2413510" y="2666330"/>
          <a:ext cx="916225" cy="2742218"/>
        </a:xfrm>
        <a:custGeom>
          <a:avLst/>
          <a:gdLst/>
          <a:ahLst/>
          <a:cxnLst/>
          <a:rect l="0" t="0" r="0" b="0"/>
          <a:pathLst>
            <a:path>
              <a:moveTo>
                <a:pt x="578811" y="0"/>
              </a:moveTo>
              <a:lnTo>
                <a:pt x="578811" y="1732355"/>
              </a:lnTo>
              <a:lnTo>
                <a:pt x="0" y="1732355"/>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82067E3-0DC7-4751-A6FB-A7FABB08FF6D}">
      <dsp:nvSpPr>
        <dsp:cNvPr id="0" name=""/>
        <dsp:cNvSpPr/>
      </dsp:nvSpPr>
      <dsp:spPr>
        <a:xfrm>
          <a:off x="2413323" y="2666330"/>
          <a:ext cx="916412" cy="991330"/>
        </a:xfrm>
        <a:custGeom>
          <a:avLst/>
          <a:gdLst/>
          <a:ahLst/>
          <a:cxnLst/>
          <a:rect l="0" t="0" r="0" b="0"/>
          <a:pathLst>
            <a:path>
              <a:moveTo>
                <a:pt x="578929" y="0"/>
              </a:moveTo>
              <a:lnTo>
                <a:pt x="578929" y="626258"/>
              </a:lnTo>
              <a:lnTo>
                <a:pt x="0" y="626258"/>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925B6AB-4A66-48C7-BA6E-9A1F9D0B1CF9}">
      <dsp:nvSpPr>
        <dsp:cNvPr id="0" name=""/>
        <dsp:cNvSpPr/>
      </dsp:nvSpPr>
      <dsp:spPr>
        <a:xfrm>
          <a:off x="4435124" y="1088118"/>
          <a:ext cx="314296" cy="936525"/>
        </a:xfrm>
        <a:custGeom>
          <a:avLst/>
          <a:gdLst/>
          <a:ahLst/>
          <a:cxnLst/>
          <a:rect l="0" t="0" r="0" b="0"/>
          <a:pathLst>
            <a:path>
              <a:moveTo>
                <a:pt x="198552" y="0"/>
              </a:moveTo>
              <a:lnTo>
                <a:pt x="198552" y="591636"/>
              </a:lnTo>
              <a:lnTo>
                <a:pt x="0" y="59163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2F809D7-52C6-4195-93DC-41F3B45B80A8}">
      <dsp:nvSpPr>
        <dsp:cNvPr id="0" name=""/>
        <dsp:cNvSpPr/>
      </dsp:nvSpPr>
      <dsp:spPr>
        <a:xfrm>
          <a:off x="4749421" y="1088118"/>
          <a:ext cx="1884245" cy="507430"/>
        </a:xfrm>
        <a:custGeom>
          <a:avLst/>
          <a:gdLst/>
          <a:ahLst/>
          <a:cxnLst/>
          <a:rect l="0" t="0" r="0" b="0"/>
          <a:pathLst>
            <a:path>
              <a:moveTo>
                <a:pt x="0" y="0"/>
              </a:moveTo>
              <a:lnTo>
                <a:pt x="0" y="232014"/>
              </a:lnTo>
              <a:lnTo>
                <a:pt x="1190343" y="232014"/>
              </a:lnTo>
              <a:lnTo>
                <a:pt x="1190343" y="320561"/>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8B8AE141-19B8-4943-9666-5BC378E637A1}">
      <dsp:nvSpPr>
        <dsp:cNvPr id="0" name=""/>
        <dsp:cNvSpPr/>
      </dsp:nvSpPr>
      <dsp:spPr>
        <a:xfrm>
          <a:off x="4749421" y="1088118"/>
          <a:ext cx="3649339" cy="2252672"/>
        </a:xfrm>
        <a:custGeom>
          <a:avLst/>
          <a:gdLst/>
          <a:ahLst/>
          <a:cxnLst/>
          <a:rect l="0" t="0" r="0" b="0"/>
          <a:pathLst>
            <a:path>
              <a:moveTo>
                <a:pt x="0" y="0"/>
              </a:moveTo>
              <a:lnTo>
                <a:pt x="0" y="1334544"/>
              </a:lnTo>
              <a:lnTo>
                <a:pt x="2305414" y="1334544"/>
              </a:lnTo>
              <a:lnTo>
                <a:pt x="2305414" y="1423091"/>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C7FFE36-4DD0-41C3-A160-27F39190F90A}">
      <dsp:nvSpPr>
        <dsp:cNvPr id="0" name=""/>
        <dsp:cNvSpPr/>
      </dsp:nvSpPr>
      <dsp:spPr>
        <a:xfrm>
          <a:off x="4749421" y="1088118"/>
          <a:ext cx="2314017" cy="3727735"/>
        </a:xfrm>
        <a:custGeom>
          <a:avLst/>
          <a:gdLst/>
          <a:ahLst/>
          <a:cxnLst/>
          <a:rect l="0" t="0" r="0" b="0"/>
          <a:pathLst>
            <a:path>
              <a:moveTo>
                <a:pt x="0" y="0"/>
              </a:moveTo>
              <a:lnTo>
                <a:pt x="0" y="2266393"/>
              </a:lnTo>
              <a:lnTo>
                <a:pt x="1461845" y="2266393"/>
              </a:lnTo>
              <a:lnTo>
                <a:pt x="1461845" y="235494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ED1353F-BEF3-4FF4-A1EA-A57A3279EADA}">
      <dsp:nvSpPr>
        <dsp:cNvPr id="0" name=""/>
        <dsp:cNvSpPr/>
      </dsp:nvSpPr>
      <dsp:spPr>
        <a:xfrm>
          <a:off x="4637823" y="1088118"/>
          <a:ext cx="91440" cy="3723750"/>
        </a:xfrm>
        <a:custGeom>
          <a:avLst/>
          <a:gdLst/>
          <a:ahLst/>
          <a:cxnLst/>
          <a:rect l="0" t="0" r="0" b="0"/>
          <a:pathLst>
            <a:path>
              <a:moveTo>
                <a:pt x="87337" y="0"/>
              </a:moveTo>
              <a:lnTo>
                <a:pt x="87337" y="2263876"/>
              </a:lnTo>
              <a:lnTo>
                <a:pt x="45720" y="2263876"/>
              </a:lnTo>
              <a:lnTo>
                <a:pt x="45720" y="2352423"/>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DCB3168-ED13-4E1B-BF03-0DBD8CF0DB17}">
      <dsp:nvSpPr>
        <dsp:cNvPr id="0" name=""/>
        <dsp:cNvSpPr/>
      </dsp:nvSpPr>
      <dsp:spPr>
        <a:xfrm>
          <a:off x="3882854" y="285547"/>
          <a:ext cx="1733133" cy="80257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a:solidFill>
                <a:sysClr val="window" lastClr="FFFFFF"/>
              </a:solidFill>
              <a:latin typeface="Times New Roman" panose="02020603050405020304" pitchFamily="18" charset="0"/>
              <a:ea typeface="+mn-ea"/>
              <a:cs typeface="Times New Roman" panose="02020603050405020304" pitchFamily="18" charset="0"/>
            </a:rPr>
            <a:t>Спадкові хвороби</a:t>
          </a:r>
        </a:p>
      </dsp:txBody>
      <dsp:txXfrm>
        <a:off x="3882854" y="285547"/>
        <a:ext cx="1733133" cy="802571"/>
      </dsp:txXfrm>
    </dsp:sp>
    <dsp:sp modelId="{5FA6671E-E890-491D-BEE8-E3EDA2E2A5EA}">
      <dsp:nvSpPr>
        <dsp:cNvPr id="0" name=""/>
        <dsp:cNvSpPr/>
      </dsp:nvSpPr>
      <dsp:spPr>
        <a:xfrm>
          <a:off x="3772937" y="4811869"/>
          <a:ext cx="1821210" cy="138641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a:solidFill>
                <a:sysClr val="window" lastClr="FFFFFF"/>
              </a:solidFill>
              <a:latin typeface="Calibri"/>
              <a:ea typeface="+mn-ea"/>
              <a:cs typeface="+mn-cs"/>
            </a:rPr>
            <a:t>генні - викликані мутацією окремих генів</a:t>
          </a:r>
        </a:p>
      </dsp:txBody>
      <dsp:txXfrm>
        <a:off x="3772937" y="4811869"/>
        <a:ext cx="1821210" cy="1386418"/>
      </dsp:txXfrm>
    </dsp:sp>
    <dsp:sp modelId="{A4A67674-9BE4-462D-B59E-E08C68888C79}">
      <dsp:nvSpPr>
        <dsp:cNvPr id="0" name=""/>
        <dsp:cNvSpPr/>
      </dsp:nvSpPr>
      <dsp:spPr>
        <a:xfrm>
          <a:off x="5865948" y="4815854"/>
          <a:ext cx="2394979" cy="1358759"/>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a:solidFill>
                <a:sysClr val="window" lastClr="FFFFFF"/>
              </a:solidFill>
              <a:latin typeface="Calibri"/>
              <a:ea typeface="+mn-ea"/>
              <a:cs typeface="+mn-cs"/>
            </a:rPr>
            <a:t>генетичні хвороби соматичних клітин - старіння, новоутворення, аутосомні хвороби</a:t>
          </a:r>
        </a:p>
      </dsp:txBody>
      <dsp:txXfrm>
        <a:off x="5865948" y="4815854"/>
        <a:ext cx="2394979" cy="1358759"/>
      </dsp:txXfrm>
    </dsp:sp>
    <dsp:sp modelId="{60DBB60C-F08D-4BDD-A394-A2C87A275CD1}">
      <dsp:nvSpPr>
        <dsp:cNvPr id="0" name=""/>
        <dsp:cNvSpPr/>
      </dsp:nvSpPr>
      <dsp:spPr>
        <a:xfrm>
          <a:off x="7298678" y="3340791"/>
          <a:ext cx="2200163" cy="133925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a:solidFill>
                <a:sysClr val="window" lastClr="FFFFFF"/>
              </a:solidFill>
              <a:latin typeface="Calibri"/>
              <a:ea typeface="+mn-ea"/>
              <a:cs typeface="+mn-cs"/>
            </a:rPr>
            <a:t>мультифакторіальні захворювання - результат взаємодії генетичних чинників</a:t>
          </a:r>
        </a:p>
      </dsp:txBody>
      <dsp:txXfrm>
        <a:off x="7298678" y="3340791"/>
        <a:ext cx="2200163" cy="1339256"/>
      </dsp:txXfrm>
    </dsp:sp>
    <dsp:sp modelId="{4EAB2989-C719-4F4D-8117-30F780932F89}">
      <dsp:nvSpPr>
        <dsp:cNvPr id="0" name=""/>
        <dsp:cNvSpPr/>
      </dsp:nvSpPr>
      <dsp:spPr>
        <a:xfrm>
          <a:off x="5515015" y="1595549"/>
          <a:ext cx="2237300" cy="144673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a:solidFill>
                <a:sysClr val="window" lastClr="FFFFFF"/>
              </a:solidFill>
              <a:latin typeface="Calibri"/>
              <a:ea typeface="+mn-ea"/>
              <a:cs typeface="+mn-cs"/>
            </a:rPr>
            <a:t>мітохондріальні - хвороби з нетрадиційним успадкуванням</a:t>
          </a:r>
        </a:p>
      </dsp:txBody>
      <dsp:txXfrm>
        <a:off x="5515015" y="1595549"/>
        <a:ext cx="2237300" cy="1446730"/>
      </dsp:txXfrm>
    </dsp:sp>
    <dsp:sp modelId="{F470E000-9017-488A-A9AA-FD994F47ED3C}">
      <dsp:nvSpPr>
        <dsp:cNvPr id="0" name=""/>
        <dsp:cNvSpPr/>
      </dsp:nvSpPr>
      <dsp:spPr>
        <a:xfrm>
          <a:off x="2224348" y="1382959"/>
          <a:ext cx="2210776" cy="128337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a:solidFill>
                <a:sysClr val="window" lastClr="FFFFFF"/>
              </a:solidFill>
              <a:latin typeface="Calibri"/>
              <a:ea typeface="+mn-ea"/>
              <a:cs typeface="+mn-cs"/>
            </a:rPr>
            <a:t>хромосомні  - синдроми, викликані хромосомними аномаліями</a:t>
          </a:r>
        </a:p>
      </dsp:txBody>
      <dsp:txXfrm>
        <a:off x="2224348" y="1382959"/>
        <a:ext cx="2210776" cy="1283371"/>
      </dsp:txXfrm>
    </dsp:sp>
    <dsp:sp modelId="{F7833256-887F-408A-8B37-5D29F7CC2927}">
      <dsp:nvSpPr>
        <dsp:cNvPr id="0" name=""/>
        <dsp:cNvSpPr/>
      </dsp:nvSpPr>
      <dsp:spPr>
        <a:xfrm>
          <a:off x="628475" y="3004702"/>
          <a:ext cx="1784848" cy="13059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a:solidFill>
                <a:sysClr val="window" lastClr="FFFFFF"/>
              </a:solidFill>
              <a:latin typeface="Calibri"/>
              <a:ea typeface="+mn-ea"/>
              <a:cs typeface="+mn-cs"/>
            </a:rPr>
            <a:t>аутосомні (Дауна, Патау, Едвардса)</a:t>
          </a:r>
        </a:p>
      </dsp:txBody>
      <dsp:txXfrm>
        <a:off x="628475" y="3004702"/>
        <a:ext cx="1784848" cy="1305917"/>
      </dsp:txXfrm>
    </dsp:sp>
    <dsp:sp modelId="{67B120AF-2183-4929-8FD4-3E64BC343238}">
      <dsp:nvSpPr>
        <dsp:cNvPr id="0" name=""/>
        <dsp:cNvSpPr/>
      </dsp:nvSpPr>
      <dsp:spPr>
        <a:xfrm>
          <a:off x="614178" y="4755590"/>
          <a:ext cx="1799331" cy="130591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a:solidFill>
                <a:sysClr val="window" lastClr="FFFFFF"/>
              </a:solidFill>
              <a:latin typeface="Calibri"/>
              <a:ea typeface="+mn-ea"/>
              <a:cs typeface="+mn-cs"/>
            </a:rPr>
            <a:t>порушення в статевих клітинах (Шершевського-Тернера, Клайнфельда)</a:t>
          </a:r>
        </a:p>
      </dsp:txBody>
      <dsp:txXfrm>
        <a:off x="614178" y="4755590"/>
        <a:ext cx="1799331" cy="13059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DB872-0BB5-4261-8E94-67C1D78EB848}" type="datetimeFigureOut">
              <a:rPr lang="ru-RU" smtClean="0"/>
              <a:t>13.03.2019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6CFC1-FC8D-4537-BA67-24547BA0840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3881797" y="8686954"/>
            <a:ext cx="2976177" cy="456898"/>
          </a:xfrm>
          <a:prstGeom prst="rect">
            <a:avLst/>
          </a:prstGeom>
          <a:noFill/>
          <a:ln cap="flat">
            <a:noFill/>
          </a:ln>
        </p:spPr>
        <p:txBody>
          <a:bodyPr vert="horz" wrap="square" lIns="0" tIns="0" rIns="0" bIns="0" anchor="b" anchorCtr="0" compatLnSpc="1">
            <a:noAutofit/>
          </a:bodyPr>
          <a:lstStyle/>
          <a:p>
            <a:pPr algn="r" defTabSz="801654" hangingPunct="0">
              <a:defRPr sz="1800" b="0" i="0" u="none" strike="noStrike" kern="0" cap="none" spc="0" baseline="0">
                <a:solidFill>
                  <a:srgbClr val="000000"/>
                </a:solidFill>
                <a:uFillTx/>
              </a:defRPr>
            </a:pPr>
            <a:fld id="{6A4678F5-4265-4B06-856A-42E30D84168A}" type="slidenum">
              <a:rPr/>
              <a:pPr algn="r" defTabSz="801654" hangingPunct="0">
                <a:defRPr sz="1800" b="0" i="0" u="none" strike="noStrike" kern="0" cap="none" spc="0" baseline="0">
                  <a:solidFill>
                    <a:srgbClr val="000000"/>
                  </a:solidFill>
                  <a:uFillTx/>
                </a:defRPr>
              </a:pPr>
              <a:t>15</a:t>
            </a:fld>
            <a:endParaRPr lang="ru-RU" sz="1200" dirty="0">
              <a:solidFill>
                <a:srgbClr val="000000"/>
              </a:solidFill>
              <a:latin typeface="Liberation Serif" pitchFamily="18"/>
              <a:ea typeface="DejaVu Sans" pitchFamily="2"/>
              <a:cs typeface="DejaVu Sans" pitchFamily="2"/>
            </a:endParaRPr>
          </a:p>
        </p:txBody>
      </p:sp>
      <p:sp>
        <p:nvSpPr>
          <p:cNvPr id="3" name="Образ слайда 1"/>
          <p:cNvSpPr>
            <a:spLocks noGrp="1" noRot="1" noChangeAspect="1"/>
          </p:cNvSpPr>
          <p:nvPr>
            <p:ph type="sldImg"/>
          </p:nvPr>
        </p:nvSpPr>
        <p:spPr>
          <a:xfrm>
            <a:off x="1003786" y="695135"/>
            <a:ext cx="4848992" cy="3428150"/>
          </a:xfrm>
          <a:solidFill>
            <a:srgbClr val="729FCF"/>
          </a:solidFill>
          <a:ln w="25402">
            <a:solidFill>
              <a:srgbClr val="3465A4"/>
            </a:solidFill>
            <a:prstDash val="solid"/>
          </a:ln>
        </p:spPr>
      </p:sp>
      <p:sp>
        <p:nvSpPr>
          <p:cNvPr id="4"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3881797" y="8686954"/>
            <a:ext cx="2976177" cy="456898"/>
          </a:xfrm>
          <a:prstGeom prst="rect">
            <a:avLst/>
          </a:prstGeom>
          <a:noFill/>
          <a:ln cap="flat">
            <a:noFill/>
          </a:ln>
        </p:spPr>
        <p:txBody>
          <a:bodyPr vert="horz" wrap="square" lIns="0" tIns="0" rIns="0" bIns="0" anchor="b" anchorCtr="0" compatLnSpc="1">
            <a:noAutofit/>
          </a:bodyPr>
          <a:lstStyle/>
          <a:p>
            <a:pPr algn="r" defTabSz="801654" hangingPunct="0">
              <a:defRPr sz="1800" b="0" i="0" u="none" strike="noStrike" kern="0" cap="none" spc="0" baseline="0">
                <a:solidFill>
                  <a:srgbClr val="000000"/>
                </a:solidFill>
                <a:uFillTx/>
              </a:defRPr>
            </a:pPr>
            <a:fld id="{5F049B89-51AF-48E5-A918-F61EABAADCC0}" type="slidenum">
              <a:rPr/>
              <a:pPr algn="r" defTabSz="801654" hangingPunct="0">
                <a:defRPr sz="1800" b="0" i="0" u="none" strike="noStrike" kern="0" cap="none" spc="0" baseline="0">
                  <a:solidFill>
                    <a:srgbClr val="000000"/>
                  </a:solidFill>
                  <a:uFillTx/>
                </a:defRPr>
              </a:pPr>
              <a:t>19</a:t>
            </a:fld>
            <a:endParaRPr lang="ru-RU" sz="1200" dirty="0">
              <a:solidFill>
                <a:srgbClr val="000000"/>
              </a:solidFill>
              <a:latin typeface="Liberation Serif" pitchFamily="18"/>
              <a:ea typeface="DejaVu Sans" pitchFamily="2"/>
              <a:cs typeface="DejaVu Sans" pitchFamily="2"/>
            </a:endParaRPr>
          </a:p>
        </p:txBody>
      </p:sp>
      <p:sp>
        <p:nvSpPr>
          <p:cNvPr id="3" name="Образ слайда 1"/>
          <p:cNvSpPr>
            <a:spLocks noGrp="1" noRot="1" noChangeAspect="1"/>
          </p:cNvSpPr>
          <p:nvPr>
            <p:ph type="sldImg"/>
          </p:nvPr>
        </p:nvSpPr>
        <p:spPr>
          <a:xfrm>
            <a:off x="1003786" y="695134"/>
            <a:ext cx="4848989" cy="3428152"/>
          </a:xfrm>
          <a:solidFill>
            <a:srgbClr val="729FCF"/>
          </a:solidFill>
          <a:ln w="25402">
            <a:solidFill>
              <a:srgbClr val="3465A4"/>
            </a:solidFill>
            <a:prstDash val="solid"/>
          </a:ln>
        </p:spPr>
      </p:sp>
      <p:sp>
        <p:nvSpPr>
          <p:cNvPr id="4"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3881797" y="8686954"/>
            <a:ext cx="2976177" cy="456898"/>
          </a:xfrm>
          <a:prstGeom prst="rect">
            <a:avLst/>
          </a:prstGeom>
          <a:noFill/>
          <a:ln cap="flat">
            <a:noFill/>
          </a:ln>
        </p:spPr>
        <p:txBody>
          <a:bodyPr vert="horz" wrap="square" lIns="0" tIns="0" rIns="0" bIns="0" anchor="b" anchorCtr="0" compatLnSpc="1">
            <a:noAutofit/>
          </a:bodyPr>
          <a:lstStyle/>
          <a:p>
            <a:pPr algn="r" defTabSz="801654" hangingPunct="0">
              <a:defRPr sz="1800" b="0" i="0" u="none" strike="noStrike" kern="0" cap="none" spc="0" baseline="0">
                <a:solidFill>
                  <a:srgbClr val="000000"/>
                </a:solidFill>
                <a:uFillTx/>
              </a:defRPr>
            </a:pPr>
            <a:fld id="{0BDBF674-7499-4A74-BBF1-23C84D7D4112}" type="slidenum">
              <a:rPr/>
              <a:pPr algn="r" defTabSz="801654" hangingPunct="0">
                <a:defRPr sz="1800" b="0" i="0" u="none" strike="noStrike" kern="0" cap="none" spc="0" baseline="0">
                  <a:solidFill>
                    <a:srgbClr val="000000"/>
                  </a:solidFill>
                  <a:uFillTx/>
                </a:defRPr>
              </a:pPr>
              <a:t>21</a:t>
            </a:fld>
            <a:endParaRPr lang="ru-RU" sz="1200" dirty="0">
              <a:solidFill>
                <a:srgbClr val="000000"/>
              </a:solidFill>
              <a:latin typeface="Liberation Serif" pitchFamily="18"/>
              <a:ea typeface="DejaVu Sans" pitchFamily="2"/>
              <a:cs typeface="DejaVu Sans" pitchFamily="2"/>
            </a:endParaRPr>
          </a:p>
        </p:txBody>
      </p:sp>
      <p:sp>
        <p:nvSpPr>
          <p:cNvPr id="3" name="Образ слайда 1"/>
          <p:cNvSpPr>
            <a:spLocks noGrp="1" noRot="1" noChangeAspect="1"/>
          </p:cNvSpPr>
          <p:nvPr>
            <p:ph type="sldImg"/>
          </p:nvPr>
        </p:nvSpPr>
        <p:spPr>
          <a:xfrm>
            <a:off x="1003786" y="695134"/>
            <a:ext cx="4848989" cy="3428152"/>
          </a:xfrm>
          <a:solidFill>
            <a:srgbClr val="729FCF"/>
          </a:solidFill>
          <a:ln w="25402">
            <a:solidFill>
              <a:srgbClr val="3465A4"/>
            </a:solidFill>
            <a:prstDash val="solid"/>
          </a:ln>
        </p:spPr>
      </p:sp>
      <p:sp>
        <p:nvSpPr>
          <p:cNvPr id="4" name="Заметки 2"/>
          <p:cNvSpPr txBox="1">
            <a:spLocks noGrp="1"/>
          </p:cNvSpPr>
          <p:nvPr>
            <p:ph type="body" sz="quarter"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6"/>
          <p:cNvSpPr txBox="1"/>
          <p:nvPr/>
        </p:nvSpPr>
        <p:spPr>
          <a:xfrm>
            <a:off x="3881797" y="8686954"/>
            <a:ext cx="2976177" cy="456898"/>
          </a:xfrm>
          <a:prstGeom prst="rect">
            <a:avLst/>
          </a:prstGeom>
          <a:noFill/>
          <a:ln cap="flat">
            <a:noFill/>
          </a:ln>
        </p:spPr>
        <p:txBody>
          <a:bodyPr vert="horz" wrap="square" lIns="0" tIns="0" rIns="0" bIns="0" anchor="b" anchorCtr="0" compatLnSpc="1">
            <a:noAutofit/>
          </a:bodyPr>
          <a:lstStyle/>
          <a:p>
            <a:pPr algn="r" defTabSz="801654" hangingPunct="0">
              <a:defRPr sz="1800" b="0" i="0" u="none" strike="noStrike" kern="0" cap="none" spc="0" baseline="0">
                <a:solidFill>
                  <a:srgbClr val="000000"/>
                </a:solidFill>
                <a:uFillTx/>
              </a:defRPr>
            </a:pPr>
            <a:fld id="{4E12FB33-745A-4A95-B2C8-230FA61B2CF8}" type="slidenum">
              <a:rPr/>
              <a:pPr algn="r" defTabSz="801654" hangingPunct="0">
                <a:defRPr sz="1800" b="0" i="0" u="none" strike="noStrike" kern="0" cap="none" spc="0" baseline="0">
                  <a:solidFill>
                    <a:srgbClr val="000000"/>
                  </a:solidFill>
                  <a:uFillTx/>
                </a:defRPr>
              </a:pPr>
              <a:t>23</a:t>
            </a:fld>
            <a:endParaRPr lang="ru-RU" sz="1200" dirty="0">
              <a:solidFill>
                <a:srgbClr val="000000"/>
              </a:solidFill>
              <a:latin typeface="Liberation Serif" pitchFamily="18"/>
              <a:ea typeface="DejaVu Sans" pitchFamily="2"/>
              <a:cs typeface="DejaVu Sans" pitchFamily="2"/>
            </a:endParaRPr>
          </a:p>
        </p:txBody>
      </p:sp>
      <p:sp>
        <p:nvSpPr>
          <p:cNvPr id="3" name="Образ слайда 1"/>
          <p:cNvSpPr>
            <a:spLocks noGrp="1" noRot="1" noChangeAspect="1"/>
          </p:cNvSpPr>
          <p:nvPr>
            <p:ph type="sldImg"/>
          </p:nvPr>
        </p:nvSpPr>
        <p:spPr>
          <a:xfrm>
            <a:off x="1003786" y="695134"/>
            <a:ext cx="4848989" cy="3428152"/>
          </a:xfrm>
          <a:solidFill>
            <a:srgbClr val="729FCF"/>
          </a:solidFill>
          <a:ln w="25402">
            <a:solidFill>
              <a:srgbClr val="3465A4"/>
            </a:solidFill>
            <a:prstDash val="solid"/>
          </a:ln>
        </p:spPr>
      </p:sp>
      <p:sp>
        <p:nvSpPr>
          <p:cNvPr id="4" name="Заметки 2"/>
          <p:cNvSpPr txBox="1">
            <a:spLocks noGrp="1"/>
          </p:cNvSpPr>
          <p:nvPr>
            <p:ph type="body" sz="quarter"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240990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421979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195167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Зразок тексту</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173996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185244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uk-UA" smtClean="0"/>
              <a:t>Зразок тексту</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3492548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smtClean="0"/>
              <a:t>Зразок тексту</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3122903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3285342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156434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nchor="ct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36685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248176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74671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12607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109508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287604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248883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uk-UA" smtClean="0"/>
              <a:t>Зразок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4EDBC69-D278-4203-A173-1932F083F940}" type="datetimeFigureOut">
              <a:rPr lang="ru-RU" smtClean="0"/>
              <a:pPr/>
              <a:t>13.03.2019</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311793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EDBC69-D278-4203-A173-1932F083F940}" type="datetimeFigureOut">
              <a:rPr lang="ru-RU" smtClean="0"/>
              <a:pPr/>
              <a:t>13.03.2019</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DE6F3D-B90D-4026-AA83-B023C34A802F}" type="slidenum">
              <a:rPr lang="ru-RU" smtClean="0"/>
              <a:pPr/>
              <a:t>‹#›</a:t>
            </a:fld>
            <a:endParaRPr lang="ru-RU"/>
          </a:p>
        </p:txBody>
      </p:sp>
    </p:spTree>
    <p:extLst>
      <p:ext uri="{BB962C8B-B14F-4D97-AF65-F5344CB8AC3E}">
        <p14:creationId xmlns:p14="http://schemas.microsoft.com/office/powerpoint/2010/main" xmlns="" val="30822383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22362" y="1266092"/>
            <a:ext cx="10321337" cy="2686929"/>
          </a:xfrm>
        </p:spPr>
        <p:txBody>
          <a:bodyPr>
            <a:normAutofit fontScale="90000"/>
          </a:bodyPr>
          <a:lstStyle/>
          <a:p>
            <a:r>
              <a:rPr lang="uk-UA" dirty="0">
                <a:latin typeface="Times New Roman" panose="02020603050405020304" pitchFamily="18" charset="0"/>
                <a:ea typeface="Calibri" panose="020F0502020204030204" pitchFamily="34" charset="0"/>
              </a:rPr>
              <a:t>Спадкові захворювання людини. </a:t>
            </a:r>
            <a:r>
              <a:rPr lang="uk-UA" dirty="0" smtClean="0">
                <a:latin typeface="Times New Roman" panose="02020603050405020304" pitchFamily="18" charset="0"/>
                <a:ea typeface="Calibri" panose="020F0502020204030204" pitchFamily="34" charset="0"/>
              </a:rPr>
              <a:t/>
            </a:r>
            <a:br>
              <a:rPr lang="uk-UA" dirty="0" smtClean="0">
                <a:latin typeface="Times New Roman" panose="02020603050405020304" pitchFamily="18" charset="0"/>
                <a:ea typeface="Calibri" panose="020F0502020204030204" pitchFamily="34" charset="0"/>
              </a:rPr>
            </a:br>
            <a:r>
              <a:rPr lang="uk-UA" dirty="0" smtClean="0">
                <a:latin typeface="Times New Roman" panose="02020603050405020304" pitchFamily="18" charset="0"/>
                <a:ea typeface="Calibri" panose="020F0502020204030204" pitchFamily="34" charset="0"/>
              </a:rPr>
              <a:t>Медико </a:t>
            </a:r>
            <a:r>
              <a:rPr lang="uk-UA" dirty="0">
                <a:latin typeface="Times New Roman" panose="02020603050405020304" pitchFamily="18" charset="0"/>
                <a:ea typeface="Calibri" panose="020F0502020204030204" pitchFamily="34" charset="0"/>
              </a:rPr>
              <a:t>– генетичне консультування</a:t>
            </a:r>
            <a:r>
              <a:rPr lang="uk-UA" b="1" dirty="0">
                <a:latin typeface="Times New Roman" panose="02020603050405020304" pitchFamily="18" charset="0"/>
                <a:ea typeface="Calibri" panose="020F0502020204030204" pitchFamily="34" charset="0"/>
              </a:rPr>
              <a:t>.</a:t>
            </a:r>
            <a:endParaRPr lang="ru-RU" dirty="0"/>
          </a:p>
        </p:txBody>
      </p:sp>
      <p:sp>
        <p:nvSpPr>
          <p:cNvPr id="3" name="TextBox 2"/>
          <p:cNvSpPr txBox="1"/>
          <p:nvPr/>
        </p:nvSpPr>
        <p:spPr>
          <a:xfrm>
            <a:off x="4839287" y="4895556"/>
            <a:ext cx="7076049" cy="954107"/>
          </a:xfrm>
          <a:prstGeom prst="rect">
            <a:avLst/>
          </a:prstGeom>
          <a:noFill/>
        </p:spPr>
        <p:txBody>
          <a:bodyPr wrap="square" rtlCol="0">
            <a:spAutoFit/>
          </a:bodyPr>
          <a:lstStyle/>
          <a:p>
            <a:pPr algn="r"/>
            <a:r>
              <a:rPr lang="uk-UA" sz="2800" i="1" dirty="0" smtClean="0">
                <a:latin typeface="Times New Roman" pitchFamily="18" charset="0"/>
                <a:cs typeface="Times New Roman" pitchFamily="18" charset="0"/>
              </a:rPr>
              <a:t>Інколи хвороба сильніша за медицину. </a:t>
            </a:r>
          </a:p>
          <a:p>
            <a:pPr algn="r"/>
            <a:r>
              <a:rPr lang="uk-UA" sz="2800" i="1" dirty="0" err="1" smtClean="0">
                <a:latin typeface="Times New Roman" pitchFamily="18" charset="0"/>
                <a:cs typeface="Times New Roman" pitchFamily="18" charset="0"/>
              </a:rPr>
              <a:t>Публій</a:t>
            </a:r>
            <a:r>
              <a:rPr lang="uk-UA" sz="2800" i="1" dirty="0" smtClean="0">
                <a:latin typeface="Times New Roman" pitchFamily="18" charset="0"/>
                <a:cs typeface="Times New Roman" pitchFamily="18" charset="0"/>
              </a:rPr>
              <a:t> Овідій</a:t>
            </a:r>
            <a:endParaRPr lang="ru-RU" sz="28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04970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t>Синдром котячого крику</a:t>
            </a:r>
            <a:endParaRPr lang="ru-RU" sz="5400" dirty="0"/>
          </a:p>
        </p:txBody>
      </p:sp>
      <p:sp>
        <p:nvSpPr>
          <p:cNvPr id="3" name="Объект 2"/>
          <p:cNvSpPr>
            <a:spLocks noGrp="1"/>
          </p:cNvSpPr>
          <p:nvPr>
            <p:ph idx="1"/>
          </p:nvPr>
        </p:nvSpPr>
        <p:spPr>
          <a:xfrm>
            <a:off x="677334" y="2160589"/>
            <a:ext cx="5875866" cy="3880773"/>
          </a:xfrm>
        </p:spPr>
        <p:txBody>
          <a:bodyPr>
            <a:normAutofit/>
          </a:bodyPr>
          <a:lstStyle/>
          <a:p>
            <a:r>
              <a:rPr lang="uk-UA" sz="2400" b="1" dirty="0" smtClean="0"/>
              <a:t>Синдром Котячого крику виникає внаслідок втрати короткого плеча фрагмента 5-ї хромосоми. Плач хворих малюків нагадує </a:t>
            </a:r>
            <a:r>
              <a:rPr lang="uk-UA" sz="2400" b="1" dirty="0" err="1" smtClean="0"/>
              <a:t>м`явкання</a:t>
            </a:r>
            <a:r>
              <a:rPr lang="uk-UA" sz="2400" b="1" dirty="0" smtClean="0"/>
              <a:t> котів, для них характерні маленькі розміри голови, уповільнений ріст і розумова відсталість, множинні аномалії, полідактилія (зайві пальці) . Серед них висока смертність у перший період життя.</a:t>
            </a:r>
            <a:endParaRPr lang="ru-RU" sz="2400" b="1" dirty="0"/>
          </a:p>
        </p:txBody>
      </p:sp>
      <p:pic>
        <p:nvPicPr>
          <p:cNvPr id="5122" name="Picture 2" descr="ÐÐ°ÑÑÐ¸Ð½ÐºÐ¸ Ð¿Ð¾ Ð·Ð°Ð¿ÑÐ¾ÑÑ ÑÐ¸Ð½Ð´ÑÐ¾Ð¼ ÐºÐ¾ÑÑÑÐ¾Ð³Ð¾ ÐºÑÐ¸Ðº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7548" y="2014325"/>
            <a:ext cx="5012907" cy="4027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4156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340578"/>
            <a:ext cx="10018713" cy="814387"/>
          </a:xfrm>
        </p:spPr>
        <p:txBody>
          <a:bodyPr/>
          <a:lstStyle/>
          <a:p>
            <a:pPr algn="ctr"/>
            <a:r>
              <a:rPr lang="uk-UA" b="1" i="1" dirty="0" smtClean="0"/>
              <a:t>Хромосомні хвороби</a:t>
            </a:r>
            <a:endParaRPr lang="ru-RU" b="1" i="1" dirty="0"/>
          </a:p>
        </p:txBody>
      </p:sp>
      <p:pic>
        <p:nvPicPr>
          <p:cNvPr id="4" name="Рисунок 3"/>
          <p:cNvPicPr>
            <a:picLocks noChangeAspect="1"/>
          </p:cNvPicPr>
          <p:nvPr/>
        </p:nvPicPr>
        <p:blipFill>
          <a:blip r:embed="rId2"/>
          <a:stretch>
            <a:fillRect/>
          </a:stretch>
        </p:blipFill>
        <p:spPr>
          <a:xfrm>
            <a:off x="1401860" y="4178602"/>
            <a:ext cx="2486025" cy="1838325"/>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4163312" y="4178602"/>
            <a:ext cx="2057400" cy="2219325"/>
          </a:xfrm>
          <a:prstGeom prst="rect">
            <a:avLst/>
          </a:prstGeom>
          <a:ln>
            <a:noFill/>
          </a:ln>
          <a:effectLst>
            <a:softEdge rad="112500"/>
          </a:effectLst>
        </p:spPr>
      </p:pic>
      <p:pic>
        <p:nvPicPr>
          <p:cNvPr id="6" name="Рисунок 5"/>
          <p:cNvPicPr>
            <a:picLocks noChangeAspect="1"/>
          </p:cNvPicPr>
          <p:nvPr/>
        </p:nvPicPr>
        <p:blipFill>
          <a:blip r:embed="rId4"/>
          <a:stretch>
            <a:fillRect/>
          </a:stretch>
        </p:blipFill>
        <p:spPr>
          <a:xfrm>
            <a:off x="6771565" y="3883855"/>
            <a:ext cx="5079423" cy="2808820"/>
          </a:xfrm>
          <a:prstGeom prst="rect">
            <a:avLst/>
          </a:prstGeom>
          <a:ln>
            <a:noFill/>
          </a:ln>
          <a:effectLst>
            <a:softEdge rad="112500"/>
          </a:effectLst>
        </p:spPr>
      </p:pic>
      <p:sp>
        <p:nvSpPr>
          <p:cNvPr id="7" name="Содержимое 6"/>
          <p:cNvSpPr>
            <a:spLocks noGrp="1"/>
          </p:cNvSpPr>
          <p:nvPr>
            <p:ph idx="1"/>
          </p:nvPr>
        </p:nvSpPr>
        <p:spPr/>
        <p:txBody>
          <a:bodyPr/>
          <a:lstStyle/>
          <a:p>
            <a:r>
              <a:rPr lang="uk-UA" dirty="0" smtClean="0"/>
              <a:t>Цікава статистика:</a:t>
            </a:r>
          </a:p>
          <a:p>
            <a:r>
              <a:rPr lang="uk-UA" dirty="0" smtClean="0"/>
              <a:t>40 випадків самовільного переривання вагітності </a:t>
            </a:r>
            <a:r>
              <a:rPr lang="uk-UA" dirty="0" err="1" smtClean="0"/>
              <a:t>повязані</a:t>
            </a:r>
            <a:r>
              <a:rPr lang="uk-UA" dirty="0" smtClean="0"/>
              <a:t> з хромосомними </a:t>
            </a:r>
            <a:r>
              <a:rPr lang="uk-UA" dirty="0" err="1" smtClean="0"/>
              <a:t>аномаліями-</a:t>
            </a:r>
            <a:r>
              <a:rPr lang="uk-UA" dirty="0" smtClean="0"/>
              <a:t> аномаліями не сумісними з життям.</a:t>
            </a:r>
          </a:p>
          <a:p>
            <a:r>
              <a:rPr lang="uk-UA" dirty="0" smtClean="0"/>
              <a:t>Хромосомні захворювання спостерігаються у 1% новонароджених дітей. Вони є причиною 45-50% уроджених вад розвитку,36% випадків розумової відсталості,50% безпліддя у жінок,10% </a:t>
            </a:r>
            <a:r>
              <a:rPr lang="uk-UA" smtClean="0"/>
              <a:t>безпліддя чоловіків.</a:t>
            </a:r>
            <a:endParaRPr lang="ru-RU" dirty="0"/>
          </a:p>
        </p:txBody>
      </p:sp>
    </p:spTree>
    <p:extLst>
      <p:ext uri="{BB962C8B-B14F-4D97-AF65-F5344CB8AC3E}">
        <p14:creationId xmlns="" xmlns:p14="http://schemas.microsoft.com/office/powerpoint/2010/main" val="1534453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0081"/>
            <a:ext cx="10018713" cy="887160"/>
          </a:xfrm>
        </p:spPr>
        <p:txBody>
          <a:bodyPr/>
          <a:lstStyle/>
          <a:p>
            <a:pPr algn="ctr"/>
            <a:r>
              <a:rPr lang="uk-UA" b="1" i="1" dirty="0" smtClean="0"/>
              <a:t>Заходи профілактики хвороби Дауна</a:t>
            </a:r>
            <a:endParaRPr lang="ru-RU" b="1" i="1" dirty="0"/>
          </a:p>
        </p:txBody>
      </p:sp>
      <p:sp>
        <p:nvSpPr>
          <p:cNvPr id="3" name="Объект 2"/>
          <p:cNvSpPr>
            <a:spLocks noGrp="1"/>
          </p:cNvSpPr>
          <p:nvPr>
            <p:ph idx="1"/>
          </p:nvPr>
        </p:nvSpPr>
        <p:spPr>
          <a:xfrm>
            <a:off x="4031238" y="1896773"/>
            <a:ext cx="4384964" cy="4351338"/>
          </a:xfrm>
        </p:spPr>
        <p:txBody>
          <a:bodyPr>
            <a:normAutofit/>
          </a:bodyPr>
          <a:lstStyle/>
          <a:p>
            <a:pPr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Народжувати дитину бажано у віці 19-30 років;</a:t>
            </a:r>
          </a:p>
          <a:p>
            <a:pPr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Медико-генетичне консультування родин;</a:t>
            </a:r>
          </a:p>
          <a:p>
            <a:pPr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Здоровий спосіб життя, боротьба зі шкідливими звичками;</a:t>
            </a:r>
          </a:p>
          <a:p>
            <a:pPr algn="just">
              <a:buFont typeface="Wingdings" panose="05000000000000000000" pitchFamily="2" charset="2"/>
              <a:buChar char="Ø"/>
            </a:pPr>
            <a:r>
              <a:rPr lang="uk-UA" sz="2400" dirty="0" err="1" smtClean="0">
                <a:latin typeface="Times New Roman" panose="02020603050405020304" pitchFamily="18" charset="0"/>
                <a:cs typeface="Times New Roman" panose="02020603050405020304" pitchFamily="18" charset="0"/>
              </a:rPr>
              <a:t>Передпологова</a:t>
            </a:r>
            <a:r>
              <a:rPr lang="uk-UA" sz="2400" dirty="0" smtClean="0">
                <a:latin typeface="Times New Roman" panose="02020603050405020304" pitchFamily="18" charset="0"/>
                <a:cs typeface="Times New Roman" panose="02020603050405020304" pitchFamily="18" charset="0"/>
              </a:rPr>
              <a:t> діагностика.</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478698" y="1858391"/>
            <a:ext cx="2362200" cy="1933575"/>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1440598" y="4072442"/>
            <a:ext cx="2438400" cy="1876425"/>
          </a:xfrm>
          <a:prstGeom prst="rect">
            <a:avLst/>
          </a:prstGeom>
          <a:ln>
            <a:noFill/>
          </a:ln>
          <a:effectLst>
            <a:softEdge rad="112500"/>
          </a:effectLst>
        </p:spPr>
      </p:pic>
      <p:pic>
        <p:nvPicPr>
          <p:cNvPr id="6" name="Рисунок 5"/>
          <p:cNvPicPr>
            <a:picLocks noChangeAspect="1"/>
          </p:cNvPicPr>
          <p:nvPr/>
        </p:nvPicPr>
        <p:blipFill>
          <a:blip r:embed="rId4"/>
          <a:stretch>
            <a:fillRect/>
          </a:stretch>
        </p:blipFill>
        <p:spPr>
          <a:xfrm>
            <a:off x="8416202" y="1825625"/>
            <a:ext cx="2896482" cy="1927477"/>
          </a:xfrm>
          <a:prstGeom prst="rect">
            <a:avLst/>
          </a:prstGeom>
          <a:ln>
            <a:noFill/>
          </a:ln>
          <a:effectLst>
            <a:softEdge rad="112500"/>
          </a:effectLst>
        </p:spPr>
      </p:pic>
      <p:pic>
        <p:nvPicPr>
          <p:cNvPr id="7" name="Рисунок 6"/>
          <p:cNvPicPr>
            <a:picLocks noChangeAspect="1"/>
          </p:cNvPicPr>
          <p:nvPr/>
        </p:nvPicPr>
        <p:blipFill>
          <a:blip r:embed="rId5"/>
          <a:stretch>
            <a:fillRect/>
          </a:stretch>
        </p:blipFill>
        <p:spPr>
          <a:xfrm>
            <a:off x="8683343" y="4005767"/>
            <a:ext cx="2362200" cy="1943100"/>
          </a:xfrm>
          <a:prstGeom prst="rect">
            <a:avLst/>
          </a:prstGeom>
          <a:ln>
            <a:noFill/>
          </a:ln>
          <a:effectLst>
            <a:softEdge rad="112500"/>
          </a:effectLst>
        </p:spPr>
      </p:pic>
    </p:spTree>
    <p:extLst>
      <p:ext uri="{BB962C8B-B14F-4D97-AF65-F5344CB8AC3E}">
        <p14:creationId xmlns="" xmlns:p14="http://schemas.microsoft.com/office/powerpoint/2010/main" val="1923124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0" y="340578"/>
            <a:ext cx="10018713" cy="814387"/>
          </a:xfrm>
        </p:spPr>
        <p:txBody>
          <a:bodyPr/>
          <a:lstStyle/>
          <a:p>
            <a:pPr algn="ctr"/>
            <a:r>
              <a:rPr lang="uk-UA" b="1" i="1" dirty="0" smtClean="0"/>
              <a:t>Хромосомні хвороби</a:t>
            </a:r>
            <a:endParaRPr lang="ru-RU" b="1" i="1" dirty="0"/>
          </a:p>
        </p:txBody>
      </p:sp>
      <p:sp>
        <p:nvSpPr>
          <p:cNvPr id="3" name="Объект 2"/>
          <p:cNvSpPr>
            <a:spLocks noGrp="1"/>
          </p:cNvSpPr>
          <p:nvPr>
            <p:ph idx="1"/>
          </p:nvPr>
        </p:nvSpPr>
        <p:spPr>
          <a:xfrm>
            <a:off x="1484310" y="1282890"/>
            <a:ext cx="10148313" cy="2246123"/>
          </a:xfrm>
        </p:spPr>
        <p:txBody>
          <a:bodyPr>
            <a:noAutofit/>
          </a:bodyPr>
          <a:lstStyle/>
          <a:p>
            <a:pPr marL="0" indent="0" algn="just">
              <a:buNone/>
            </a:pPr>
            <a:r>
              <a:rPr lang="ru-RU" sz="2000" b="1" i="1" dirty="0" err="1" smtClean="0">
                <a:latin typeface="Times New Roman" panose="02020603050405020304" pitchFamily="18" charset="0"/>
                <a:cs typeface="Times New Roman" panose="02020603050405020304" pitchFamily="18" charset="0"/>
              </a:rPr>
              <a:t>Хромосомні</a:t>
            </a:r>
            <a:r>
              <a:rPr lang="ru-RU" sz="2000" b="1" i="1" dirty="0" smtClean="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хвороби</a:t>
            </a:r>
            <a:r>
              <a:rPr lang="ru-RU" sz="2000" b="1" i="1"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це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спадкові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хвороби</a:t>
            </a:r>
            <a:r>
              <a:rPr lang="ru-RU" sz="2000" dirty="0" smtClean="0">
                <a:latin typeface="Times New Roman" panose="02020603050405020304" pitchFamily="18" charset="0"/>
                <a:cs typeface="Times New Roman" panose="02020603050405020304" pitchFamily="18" charset="0"/>
              </a:rPr>
              <a:t>, які </a:t>
            </a:r>
            <a:r>
              <a:rPr lang="ru-RU" sz="2000" dirty="0" err="1" smtClean="0">
                <a:latin typeface="Times New Roman" panose="02020603050405020304" pitchFamily="18" charset="0"/>
                <a:cs typeface="Times New Roman" panose="02020603050405020304" pitchFamily="18" charset="0"/>
              </a:rPr>
              <a:t>обумовлені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геномними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зміна</a:t>
            </a:r>
            <a:r>
              <a:rPr lang="ru-RU" sz="2000" dirty="0" smtClean="0">
                <a:latin typeface="Times New Roman" panose="02020603050405020304" pitchFamily="18" charset="0"/>
                <a:cs typeface="Times New Roman" panose="02020603050405020304" pitchFamily="18" charset="0"/>
              </a:rPr>
              <a:t> числа хромосом) і </a:t>
            </a:r>
            <a:r>
              <a:rPr lang="ru-RU" sz="2000" dirty="0" err="1" smtClean="0">
                <a:latin typeface="Times New Roman" panose="02020603050405020304" pitchFamily="18" charset="0"/>
                <a:cs typeface="Times New Roman" panose="02020603050405020304" pitchFamily="18" charset="0"/>
              </a:rPr>
              <a:t>хромосомними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зміна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структури</a:t>
            </a:r>
            <a:r>
              <a:rPr lang="ru-RU" sz="2000" dirty="0" smtClean="0">
                <a:latin typeface="Times New Roman" panose="02020603050405020304" pitchFamily="18" charset="0"/>
                <a:cs typeface="Times New Roman" panose="02020603050405020304" pitchFamily="18" charset="0"/>
              </a:rPr>
              <a:t> хромосом) </a:t>
            </a:r>
            <a:r>
              <a:rPr lang="ru-RU" sz="2000" dirty="0" err="1" smtClean="0">
                <a:latin typeface="Times New Roman" panose="02020603050405020304" pitchFamily="18" charset="0"/>
                <a:cs typeface="Times New Roman" panose="02020603050405020304" pitchFamily="18" charset="0"/>
              </a:rPr>
              <a:t>мутаціями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Хромосомні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спадкові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захворювання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зумовлені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зміною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кількості</a:t>
            </a:r>
            <a:r>
              <a:rPr lang="ru-RU" sz="2000" dirty="0" smtClean="0">
                <a:latin typeface="Times New Roman" panose="02020603050405020304" pitchFamily="18" charset="0"/>
                <a:cs typeface="Times New Roman" panose="02020603050405020304" pitchFamily="18" charset="0"/>
              </a:rPr>
              <a:t> хромосом </a:t>
            </a:r>
            <a:r>
              <a:rPr lang="ru-RU" sz="2000" dirty="0" err="1" smtClean="0">
                <a:latin typeface="Times New Roman" panose="02020603050405020304" pitchFamily="18" charset="0"/>
                <a:cs typeface="Times New Roman" panose="02020603050405020304" pitchFamily="18" charset="0"/>
              </a:rPr>
              <a:t>або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їхньої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структури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що</a:t>
            </a:r>
            <a:r>
              <a:rPr lang="ru-RU" sz="2000" dirty="0" smtClean="0">
                <a:latin typeface="Times New Roman" panose="02020603050405020304" pitchFamily="18" charset="0"/>
                <a:cs typeface="Times New Roman" panose="02020603050405020304" pitchFamily="18" charset="0"/>
              </a:rPr>
              <a:t> видно в </a:t>
            </a:r>
            <a:r>
              <a:rPr lang="ru-RU" sz="2000" dirty="0" err="1" smtClean="0">
                <a:latin typeface="Times New Roman" panose="02020603050405020304" pitchFamily="18" charset="0"/>
                <a:cs typeface="Times New Roman" panose="02020603050405020304" pitchFamily="18" charset="0"/>
              </a:rPr>
              <a:t>світловому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мікроскопі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Основна</a:t>
            </a:r>
            <a:r>
              <a:rPr lang="ru-RU" sz="2000" dirty="0" smtClean="0">
                <a:latin typeface="Times New Roman" panose="02020603050405020304" pitchFamily="18" charset="0"/>
                <a:cs typeface="Times New Roman" panose="02020603050405020304" pitchFamily="18" charset="0"/>
              </a:rPr>
              <a:t> причина </a:t>
            </a:r>
            <a:r>
              <a:rPr lang="ru-RU" sz="2000" dirty="0" err="1" smtClean="0">
                <a:latin typeface="Times New Roman" panose="02020603050405020304" pitchFamily="18" charset="0"/>
                <a:cs typeface="Times New Roman" panose="02020603050405020304" pitchFamily="18" charset="0"/>
              </a:rPr>
              <a:t>виникнення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хромосомних</a:t>
            </a:r>
            <a:r>
              <a:rPr lang="ru-RU" sz="2000" dirty="0" smtClean="0">
                <a:latin typeface="Times New Roman" panose="02020603050405020304" pitchFamily="18" charset="0"/>
                <a:cs typeface="Times New Roman" panose="02020603050405020304" pitchFamily="18" charset="0"/>
              </a:rPr>
              <a:t> хвороб, </a:t>
            </a:r>
            <a:r>
              <a:rPr lang="ru-RU" sz="2000" dirty="0" err="1" smtClean="0">
                <a:latin typeface="Times New Roman" panose="02020603050405020304" pitchFamily="18" charset="0"/>
                <a:cs typeface="Times New Roman" panose="02020603050405020304" pitchFamily="18" charset="0"/>
              </a:rPr>
              <a:t>пов’язаних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зміною</a:t>
            </a:r>
            <a:r>
              <a:rPr lang="ru-RU" sz="2000" dirty="0" smtClean="0">
                <a:latin typeface="Times New Roman" panose="02020603050405020304" pitchFamily="18" charset="0"/>
                <a:cs typeface="Times New Roman" panose="02020603050405020304" pitchFamily="18" charset="0"/>
              </a:rPr>
              <a:t> числа хромосом (</a:t>
            </a:r>
            <a:r>
              <a:rPr lang="ru-RU" sz="2000" dirty="0" err="1" smtClean="0">
                <a:latin typeface="Times New Roman" panose="02020603050405020304" pitchFamily="18" charset="0"/>
                <a:cs typeface="Times New Roman" panose="02020603050405020304" pitchFamily="18" charset="0"/>
              </a:rPr>
              <a:t>геномними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мутаціями</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нерозходження</a:t>
            </a:r>
            <a:r>
              <a:rPr lang="ru-RU" sz="2000" dirty="0" smtClean="0">
                <a:latin typeface="Times New Roman" panose="02020603050405020304" pitchFamily="18" charset="0"/>
                <a:cs typeface="Times New Roman" panose="02020603050405020304" pitchFamily="18" charset="0"/>
              </a:rPr>
              <a:t> хромосом у </a:t>
            </a:r>
            <a:r>
              <a:rPr lang="ru-RU" sz="2000" dirty="0" err="1" smtClean="0">
                <a:latin typeface="Times New Roman" panose="02020603050405020304" pitchFamily="18" charset="0"/>
                <a:cs typeface="Times New Roman" panose="02020603050405020304" pitchFamily="18" charset="0"/>
              </a:rPr>
              <a:t>мейозі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Хромосомні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аномалії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зустрічаються</a:t>
            </a:r>
            <a:r>
              <a:rPr lang="ru-RU" sz="2000" dirty="0" smtClean="0">
                <a:latin typeface="Times New Roman" panose="02020603050405020304" pitchFamily="18" charset="0"/>
                <a:cs typeface="Times New Roman" panose="02020603050405020304" pitchFamily="18" charset="0"/>
              </a:rPr>
              <a:t> в 1 % </a:t>
            </a:r>
            <a:r>
              <a:rPr lang="ru-RU" sz="2000" dirty="0" err="1" smtClean="0">
                <a:latin typeface="Times New Roman" panose="02020603050405020304" pitchFamily="18" charset="0"/>
                <a:cs typeface="Times New Roman" panose="02020603050405020304" pitchFamily="18" charset="0"/>
              </a:rPr>
              <a:t>новонароджених</a:t>
            </a:r>
            <a:r>
              <a:rPr lang="ru-RU" sz="2000" dirty="0" smtClean="0">
                <a:latin typeface="Times New Roman" panose="02020603050405020304" pitchFamily="18" charset="0"/>
                <a:cs typeface="Times New Roman" panose="02020603050405020304" pitchFamily="18" charset="0"/>
              </a:rPr>
              <a:t>. Вони є причиною 45-50 % </a:t>
            </a:r>
            <a:r>
              <a:rPr lang="ru-RU" sz="2000" dirty="0" err="1" smtClean="0">
                <a:latin typeface="Times New Roman" panose="02020603050405020304" pitchFamily="18" charset="0"/>
                <a:cs typeface="Times New Roman" panose="02020603050405020304" pitchFamily="18" charset="0"/>
              </a:rPr>
              <a:t>множинних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вроджених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вад</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розвитку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близько</a:t>
            </a:r>
            <a:r>
              <a:rPr lang="ru-RU" sz="2000" dirty="0" smtClean="0">
                <a:latin typeface="Times New Roman" panose="02020603050405020304" pitchFamily="18" charset="0"/>
                <a:cs typeface="Times New Roman" panose="02020603050405020304" pitchFamily="18" charset="0"/>
              </a:rPr>
              <a:t> 36 % </a:t>
            </a:r>
            <a:r>
              <a:rPr lang="ru-RU" sz="2000" dirty="0" err="1" smtClean="0">
                <a:latin typeface="Times New Roman" panose="02020603050405020304" pitchFamily="18" charset="0"/>
                <a:cs typeface="Times New Roman" panose="02020603050405020304" pitchFamily="18" charset="0"/>
              </a:rPr>
              <a:t>випадків</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глибокої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розумової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відсталості</a:t>
            </a:r>
            <a:r>
              <a:rPr lang="ru-RU" sz="2000" dirty="0" smtClean="0">
                <a:latin typeface="Times New Roman" panose="02020603050405020304" pitchFamily="18" charset="0"/>
                <a:cs typeface="Times New Roman" panose="02020603050405020304" pitchFamily="18" charset="0"/>
              </a:rPr>
              <a:t>, 50 % аменорей, 10 % </a:t>
            </a:r>
            <a:r>
              <a:rPr lang="ru-RU" sz="2000" dirty="0" err="1" smtClean="0">
                <a:latin typeface="Times New Roman" panose="02020603050405020304" pitchFamily="18" charset="0"/>
                <a:cs typeface="Times New Roman" panose="02020603050405020304" pitchFamily="18" charset="0"/>
              </a:rPr>
              <a:t>безпліддя</a:t>
            </a:r>
            <a:r>
              <a:rPr lang="ru-RU" sz="2000" dirty="0" smtClean="0">
                <a:latin typeface="Times New Roman" panose="02020603050405020304" pitchFamily="18" charset="0"/>
                <a:cs typeface="Times New Roman" panose="02020603050405020304" pitchFamily="18" charset="0"/>
              </a:rPr>
              <a:t> у </a:t>
            </a:r>
            <a:r>
              <a:rPr lang="ru-RU" sz="2000" dirty="0" err="1" smtClean="0">
                <a:latin typeface="Times New Roman" panose="02020603050405020304" pitchFamily="18" charset="0"/>
                <a:cs typeface="Times New Roman" panose="02020603050405020304" pitchFamily="18" charset="0"/>
              </a:rPr>
              <a:t>чоловіків</a:t>
            </a:r>
            <a:r>
              <a:rPr lang="ru-RU" sz="2000" dirty="0" smtClean="0">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stretch>
            <a:fillRect/>
          </a:stretch>
        </p:blipFill>
        <p:spPr>
          <a:xfrm>
            <a:off x="1401860" y="4178602"/>
            <a:ext cx="2486025" cy="1838325"/>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4163312" y="4178602"/>
            <a:ext cx="2057400" cy="2219325"/>
          </a:xfrm>
          <a:prstGeom prst="rect">
            <a:avLst/>
          </a:prstGeom>
          <a:ln>
            <a:noFill/>
          </a:ln>
          <a:effectLst>
            <a:softEdge rad="112500"/>
          </a:effectLst>
        </p:spPr>
      </p:pic>
      <p:pic>
        <p:nvPicPr>
          <p:cNvPr id="6" name="Рисунок 5"/>
          <p:cNvPicPr>
            <a:picLocks noChangeAspect="1"/>
          </p:cNvPicPr>
          <p:nvPr/>
        </p:nvPicPr>
        <p:blipFill>
          <a:blip r:embed="rId4"/>
          <a:stretch>
            <a:fillRect/>
          </a:stretch>
        </p:blipFill>
        <p:spPr>
          <a:xfrm>
            <a:off x="6771565" y="3883855"/>
            <a:ext cx="5079423" cy="2808820"/>
          </a:xfrm>
          <a:prstGeom prst="rect">
            <a:avLst/>
          </a:prstGeom>
          <a:ln>
            <a:noFill/>
          </a:ln>
          <a:effectLst>
            <a:softEdge rad="112500"/>
          </a:effectLst>
        </p:spPr>
      </p:pic>
    </p:spTree>
    <p:extLst>
      <p:ext uri="{BB962C8B-B14F-4D97-AF65-F5344CB8AC3E}">
        <p14:creationId xmlns:p14="http://schemas.microsoft.com/office/powerpoint/2010/main" xmlns="" val="1534453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685801"/>
            <a:ext cx="10018713" cy="887160"/>
          </a:xfrm>
        </p:spPr>
        <p:txBody>
          <a:bodyPr/>
          <a:lstStyle/>
          <a:p>
            <a:pPr algn="ctr"/>
            <a:r>
              <a:rPr lang="uk-UA" b="1" i="1" dirty="0" smtClean="0"/>
              <a:t>Заходи профілактики хвороби Дауна</a:t>
            </a:r>
            <a:endParaRPr lang="ru-RU" b="1" i="1" dirty="0"/>
          </a:p>
        </p:txBody>
      </p:sp>
      <p:sp>
        <p:nvSpPr>
          <p:cNvPr id="3" name="Объект 2"/>
          <p:cNvSpPr>
            <a:spLocks noGrp="1"/>
          </p:cNvSpPr>
          <p:nvPr>
            <p:ph idx="1"/>
          </p:nvPr>
        </p:nvSpPr>
        <p:spPr>
          <a:xfrm>
            <a:off x="4031238" y="1896773"/>
            <a:ext cx="4384964" cy="4351338"/>
          </a:xfrm>
        </p:spPr>
        <p:txBody>
          <a:bodyPr>
            <a:normAutofit/>
          </a:bodyPr>
          <a:lstStyle/>
          <a:p>
            <a:pPr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Народжувати дитину бажано у віці 19-30 років;</a:t>
            </a:r>
          </a:p>
          <a:p>
            <a:pPr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Медико-генетичне консультування родин;</a:t>
            </a:r>
          </a:p>
          <a:p>
            <a:pPr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Здоровий спосіб життя, боротьба зі шкідливими звичками;</a:t>
            </a:r>
          </a:p>
          <a:p>
            <a:pPr algn="just">
              <a:buFont typeface="Wingdings" panose="05000000000000000000" pitchFamily="2" charset="2"/>
              <a:buChar char="Ø"/>
            </a:pPr>
            <a:r>
              <a:rPr lang="uk-UA" sz="2400" dirty="0" err="1" smtClean="0">
                <a:latin typeface="Times New Roman" panose="02020603050405020304" pitchFamily="18" charset="0"/>
                <a:cs typeface="Times New Roman" panose="02020603050405020304" pitchFamily="18" charset="0"/>
              </a:rPr>
              <a:t>Передпологова</a:t>
            </a:r>
            <a:r>
              <a:rPr lang="uk-UA" sz="2400" dirty="0" smtClean="0">
                <a:latin typeface="Times New Roman" panose="02020603050405020304" pitchFamily="18" charset="0"/>
                <a:cs typeface="Times New Roman" panose="02020603050405020304" pitchFamily="18" charset="0"/>
              </a:rPr>
              <a:t> діагностика.</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478698" y="1858391"/>
            <a:ext cx="2362200" cy="1933575"/>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1440598" y="4072442"/>
            <a:ext cx="2438400" cy="1876425"/>
          </a:xfrm>
          <a:prstGeom prst="rect">
            <a:avLst/>
          </a:prstGeom>
          <a:ln>
            <a:noFill/>
          </a:ln>
          <a:effectLst>
            <a:softEdge rad="112500"/>
          </a:effectLst>
        </p:spPr>
      </p:pic>
      <p:pic>
        <p:nvPicPr>
          <p:cNvPr id="6" name="Рисунок 5"/>
          <p:cNvPicPr>
            <a:picLocks noChangeAspect="1"/>
          </p:cNvPicPr>
          <p:nvPr/>
        </p:nvPicPr>
        <p:blipFill>
          <a:blip r:embed="rId4"/>
          <a:stretch>
            <a:fillRect/>
          </a:stretch>
        </p:blipFill>
        <p:spPr>
          <a:xfrm>
            <a:off x="8416202" y="1825625"/>
            <a:ext cx="2896482" cy="1927477"/>
          </a:xfrm>
          <a:prstGeom prst="rect">
            <a:avLst/>
          </a:prstGeom>
          <a:ln>
            <a:noFill/>
          </a:ln>
          <a:effectLst>
            <a:softEdge rad="112500"/>
          </a:effectLst>
        </p:spPr>
      </p:pic>
      <p:pic>
        <p:nvPicPr>
          <p:cNvPr id="7" name="Рисунок 6"/>
          <p:cNvPicPr>
            <a:picLocks noChangeAspect="1"/>
          </p:cNvPicPr>
          <p:nvPr/>
        </p:nvPicPr>
        <p:blipFill>
          <a:blip r:embed="rId5"/>
          <a:stretch>
            <a:fillRect/>
          </a:stretch>
        </p:blipFill>
        <p:spPr>
          <a:xfrm>
            <a:off x="8683343" y="4005767"/>
            <a:ext cx="2362200" cy="1943100"/>
          </a:xfrm>
          <a:prstGeom prst="rect">
            <a:avLst/>
          </a:prstGeom>
          <a:ln>
            <a:noFill/>
          </a:ln>
          <a:effectLst>
            <a:softEdge rad="112500"/>
          </a:effectLst>
        </p:spPr>
      </p:pic>
    </p:spTree>
    <p:extLst>
      <p:ext uri="{BB962C8B-B14F-4D97-AF65-F5344CB8AC3E}">
        <p14:creationId xmlns:p14="http://schemas.microsoft.com/office/powerpoint/2010/main" xmlns="" val="1923124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631790" y="273627"/>
            <a:ext cx="10972805" cy="1144922"/>
          </a:xfrm>
        </p:spPr>
        <p:txBody>
          <a:bodyPr/>
          <a:lstStyle/>
          <a:p>
            <a:pPr lvl="0"/>
            <a:r>
              <a:rPr lang="ru-RU" sz="6600" b="1" i="1">
                <a:solidFill>
                  <a:srgbClr val="002060"/>
                </a:solidFill>
                <a:latin typeface="Times New Roman" pitchFamily="18"/>
                <a:cs typeface="Times New Roman" pitchFamily="18"/>
              </a:rPr>
              <a:t>Генні хвороби людини</a:t>
            </a:r>
          </a:p>
        </p:txBody>
      </p:sp>
      <p:pic>
        <p:nvPicPr>
          <p:cNvPr id="3" name="Рисунок 2">
            <a:extLst>
              <a:ext uri="{FF2B5EF4-FFF2-40B4-BE49-F238E27FC236}">
                <a16:creationId xmlns=""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1048157" y="1651821"/>
            <a:ext cx="10140070" cy="5061027"/>
          </a:xfrm>
          <a:prstGeom prst="rect">
            <a:avLst/>
          </a:prstGeom>
          <a:noFill/>
          <a:ln cap="flat">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368635" y="400934"/>
            <a:ext cx="11280384" cy="4832092"/>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uk-UA" sz="5400" i="0" u="none" strike="noStrike" kern="1200" cap="none" spc="0" baseline="0" dirty="0">
                <a:uFillTx/>
                <a:latin typeface="Times New Roman" pitchFamily="18"/>
                <a:cs typeface="Times New Roman" pitchFamily="18"/>
              </a:rPr>
              <a:t>Генні хвороби </a:t>
            </a:r>
            <a:r>
              <a:rPr lang="uk-UA" sz="4000" i="0" u="none" strike="noStrike" kern="1200" cap="none" spc="0" baseline="0" dirty="0">
                <a:solidFill>
                  <a:srgbClr val="000000"/>
                </a:solidFill>
                <a:uFillTx/>
                <a:latin typeface="Times New Roman" pitchFamily="18"/>
                <a:cs typeface="Times New Roman" pitchFamily="18"/>
              </a:rPr>
              <a:t>– це спадкові хвороби, які зумовлені генними мутаціями.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uk-UA" sz="5400" i="0" u="none" strike="noStrike" kern="1200" cap="none" spc="0" baseline="0" dirty="0">
                <a:uFillTx/>
                <a:latin typeface="Times New Roman" pitchFamily="18"/>
                <a:cs typeface="Times New Roman" pitchFamily="18"/>
              </a:rPr>
              <a:t>Генні мутації </a:t>
            </a:r>
            <a:r>
              <a:rPr lang="uk-UA" sz="4000" i="0" u="none" strike="noStrike" kern="1200" cap="none" spc="0" baseline="0" dirty="0">
                <a:solidFill>
                  <a:srgbClr val="000000"/>
                </a:solidFill>
                <a:uFillTx/>
                <a:latin typeface="Times New Roman" pitchFamily="18"/>
                <a:cs typeface="Times New Roman" pitchFamily="18"/>
              </a:rPr>
              <a:t>– це зміна структури ДНК в межах гена. Їх визначають за допомогою ферментативного аналізу. Найменша ділянка   ДНК, зміна якої приводить до мутації, називається </a:t>
            </a:r>
            <a:r>
              <a:rPr lang="uk-UA" sz="4000" i="1" u="none" strike="noStrike" kern="1200" cap="none" spc="0" baseline="0" dirty="0" err="1">
                <a:uFillTx/>
                <a:latin typeface="Times New Roman" pitchFamily="18"/>
                <a:cs typeface="Times New Roman" pitchFamily="18"/>
              </a:rPr>
              <a:t>мутоном</a:t>
            </a:r>
            <a:r>
              <a:rPr lang="uk-UA" sz="4000" b="1" i="0" u="none" strike="noStrike" kern="1200" cap="none" spc="0" baseline="0" dirty="0">
                <a:solidFill>
                  <a:srgbClr val="000000"/>
                </a:solidFill>
                <a:uFillTx/>
                <a:latin typeface="Times New Roman" pitchFamily="18"/>
                <a:cs typeface="Times New Roman" pitchFamily="18"/>
              </a:rPr>
              <a:t> </a:t>
            </a:r>
            <a:r>
              <a:rPr lang="uk-UA" sz="4000" i="0" u="none" strike="noStrike" kern="1200" cap="none" spc="0" baseline="0" dirty="0">
                <a:solidFill>
                  <a:srgbClr val="000000"/>
                </a:solidFill>
                <a:uFillTx/>
                <a:latin typeface="Times New Roman" pitchFamily="18"/>
                <a:cs typeface="Times New Roman" pitchFamily="18"/>
              </a:rPr>
              <a:t>(одна пара </a:t>
            </a:r>
            <a:r>
              <a:rPr lang="uk-UA" sz="4000" i="0" u="none" strike="noStrike" kern="1200" cap="none" spc="0" baseline="0" dirty="0" err="1">
                <a:solidFill>
                  <a:srgbClr val="000000"/>
                </a:solidFill>
                <a:uFillTx/>
                <a:latin typeface="Times New Roman" pitchFamily="18"/>
                <a:cs typeface="Times New Roman" pitchFamily="18"/>
              </a:rPr>
              <a:t>нуклеотидів</a:t>
            </a:r>
            <a:r>
              <a:rPr lang="uk-UA" sz="4000" i="0" u="none" strike="noStrike" kern="1200" cap="none" spc="0" baseline="0" dirty="0">
                <a:solidFill>
                  <a:srgbClr val="000000"/>
                </a:solidFill>
                <a:uFillTx/>
                <a:latin typeface="Times New Roman" pitchFamily="18"/>
                <a:cs typeface="Times New Roman" pitchFamily="18"/>
              </a:rPr>
              <a:t>).</a:t>
            </a:r>
            <a:endParaRPr lang="ru-RU" sz="4000" i="0" u="none" strike="noStrike" kern="1200" cap="none" spc="0" baseline="0" dirty="0">
              <a:solidFill>
                <a:srgbClr val="000000"/>
              </a:solidFill>
              <a:uFillTx/>
              <a:latin typeface="Times New Roman" pitchFamily="18"/>
              <a:cs typeface="Times New Roman"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3552" y="912480"/>
            <a:ext cx="10838016" cy="45511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uk-UA" sz="4000" i="1" u="sng" strike="noStrike" kern="1200" cap="none" spc="0" baseline="0" dirty="0">
                <a:uFillTx/>
                <a:latin typeface="Times New Roman" pitchFamily="18"/>
                <a:cs typeface="Times New Roman" pitchFamily="18"/>
              </a:rPr>
              <a:t>Види генних мутацій:</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uk-UA" sz="4000" i="0" u="none" strike="noStrike" kern="1200" cap="none" spc="0" baseline="0" dirty="0">
                <a:solidFill>
                  <a:srgbClr val="000000"/>
                </a:solidFill>
                <a:uFillTx/>
                <a:latin typeface="Times New Roman" pitchFamily="18"/>
                <a:cs typeface="Times New Roman" pitchFamily="18"/>
              </a:rPr>
              <a:t>заміна, вставка, випадання, поєднання, втрата пар </a:t>
            </a:r>
            <a:r>
              <a:rPr lang="uk-UA" sz="4000" i="0" u="none" strike="noStrike" kern="1200" cap="none" spc="0" baseline="0" dirty="0" err="1">
                <a:solidFill>
                  <a:srgbClr val="000000"/>
                </a:solidFill>
                <a:uFillTx/>
                <a:latin typeface="Times New Roman" pitchFamily="18"/>
                <a:cs typeface="Times New Roman" pitchFamily="18"/>
              </a:rPr>
              <a:t>нуклеотидів</a:t>
            </a:r>
            <a:r>
              <a:rPr lang="uk-UA" sz="4000" i="0" u="none" strike="noStrike" kern="1200" cap="none" spc="0" baseline="0" dirty="0">
                <a:solidFill>
                  <a:srgbClr val="000000"/>
                </a:solidFill>
                <a:uFillTx/>
                <a:latin typeface="Times New Roman" pitchFamily="18"/>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uk-UA" sz="4000" b="1" i="0" u="none" strike="noStrike" kern="1200" cap="none" spc="0" baseline="0" dirty="0">
              <a:solidFill>
                <a:srgbClr val="FF0000"/>
              </a:solidFill>
              <a:uFillTx/>
              <a:latin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uk-UA" sz="4000" i="1" u="none" strike="noStrike" kern="1200" cap="none" spc="0" baseline="0" dirty="0">
                <a:uFillTx/>
                <a:latin typeface="Times New Roman" pitchFamily="18"/>
                <a:cs typeface="Times New Roman" pitchFamily="18"/>
              </a:rPr>
              <a:t>Наслідками</a:t>
            </a:r>
            <a:r>
              <a:rPr lang="uk-UA" sz="4000" i="0" u="none" strike="noStrike" kern="1200" cap="none" spc="0" baseline="0" dirty="0">
                <a:solidFill>
                  <a:srgbClr val="000000"/>
                </a:solidFill>
                <a:uFillTx/>
                <a:latin typeface="Times New Roman" pitchFamily="18"/>
                <a:cs typeface="Times New Roman" pitchFamily="18"/>
              </a:rPr>
              <a:t> генних мутацій можуть бути порушення будови білків – ферментів (хвороби обміну), транспортних та структурних білків.</a:t>
            </a:r>
            <a:endParaRPr lang="ru-RU" sz="4000" i="0" u="none" strike="noStrike" kern="1200" cap="none" spc="0" baseline="0" dirty="0">
              <a:solidFill>
                <a:srgbClr val="000000"/>
              </a:solidFill>
              <a:uFillTx/>
              <a:latin typeface="Times New Roman" pitchFamily="18"/>
              <a:cs typeface="Times New Roman"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 xmlns:p14="http://schemas.microsoft.com/office/powerpoint/2010/main" val="770328123"/>
              </p:ext>
            </p:extLst>
          </p:nvPr>
        </p:nvGraphicFramePr>
        <p:xfrm>
          <a:off x="405505" y="392867"/>
          <a:ext cx="11261952" cy="5676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18849" y="1"/>
            <a:ext cx="10972805" cy="713218"/>
          </a:xfrm>
        </p:spPr>
        <p:txBody>
          <a:bodyPr>
            <a:normAutofit fontScale="90000"/>
          </a:bodyPr>
          <a:lstStyle/>
          <a:p>
            <a:pPr lvl="0"/>
            <a:r>
              <a:rPr lang="ru-RU" sz="4400" i="1" dirty="0" err="1">
                <a:latin typeface="Times New Roman" pitchFamily="18"/>
                <a:cs typeface="Times New Roman" pitchFamily="18"/>
              </a:rPr>
              <a:t>Альбінізм</a:t>
            </a:r>
            <a:endParaRPr lang="ru-RU" sz="4400" i="1" dirty="0">
              <a:latin typeface="Times New Roman" pitchFamily="18"/>
              <a:cs typeface="Times New Roman" pitchFamily="18"/>
            </a:endParaRPr>
          </a:p>
        </p:txBody>
      </p:sp>
      <p:pic>
        <p:nvPicPr>
          <p:cNvPr id="3" name="Рисунок 2">
            <a:extLst>
              <a:ext uri="{FF2B5EF4-FFF2-40B4-BE49-F238E27FC236}">
                <a16:creationId xmlns=""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206915" y="2203625"/>
            <a:ext cx="4670974" cy="4059305"/>
          </a:xfrm>
          <a:prstGeom prst="rect">
            <a:avLst/>
          </a:prstGeom>
          <a:noFill/>
          <a:ln cap="flat">
            <a:noFill/>
          </a:ln>
        </p:spPr>
      </p:pic>
      <p:sp>
        <p:nvSpPr>
          <p:cNvPr id="4" name="Прямоугольник 5"/>
          <p:cNvSpPr/>
          <p:nvPr/>
        </p:nvSpPr>
        <p:spPr>
          <a:xfrm>
            <a:off x="376327" y="649290"/>
            <a:ext cx="11143681" cy="1200329"/>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400" i="0" u="sng" strike="noStrike" kern="1200" cap="none" spc="0" baseline="0" dirty="0" err="1">
                <a:solidFill>
                  <a:srgbClr val="222222"/>
                </a:solidFill>
                <a:uFillTx/>
                <a:latin typeface="Times New Roman" pitchFamily="18"/>
                <a:cs typeface="Times New Roman" pitchFamily="18"/>
              </a:rPr>
              <a:t>Альбіні́зм</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від</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a:uFillTx/>
                <a:latin typeface="Times New Roman" pitchFamily="18"/>
                <a:cs typeface="Times New Roman" pitchFamily="18"/>
              </a:rPr>
              <a:t>лат.</a:t>
            </a:r>
            <a:r>
              <a:rPr lang="ru-RU" sz="2400" i="0" u="none" strike="noStrike" kern="1200" cap="none" spc="0" baseline="0" dirty="0">
                <a:solidFill>
                  <a:srgbClr val="222222"/>
                </a:solidFill>
                <a:uFillTx/>
                <a:latin typeface="Times New Roman" pitchFamily="18"/>
                <a:cs typeface="Times New Roman" pitchFamily="18"/>
              </a:rPr>
              <a:t> </a:t>
            </a:r>
            <a:r>
              <a:rPr lang="en-US" sz="2400" i="1" u="none" strike="noStrike" kern="1200" cap="none" spc="0" baseline="0" dirty="0" err="1">
                <a:solidFill>
                  <a:srgbClr val="222222"/>
                </a:solidFill>
                <a:uFillTx/>
                <a:latin typeface="Times New Roman" pitchFamily="18"/>
                <a:cs typeface="Times New Roman" pitchFamily="18"/>
              </a:rPr>
              <a:t>albus</a:t>
            </a:r>
            <a:r>
              <a:rPr lang="en-US" sz="2400" i="0" u="none" strike="noStrike" kern="1200" cap="none" spc="0" baseline="0" dirty="0">
                <a:solidFill>
                  <a:srgbClr val="222222"/>
                </a:solidFill>
                <a:uFillTx/>
                <a:latin typeface="Times New Roman" pitchFamily="18"/>
                <a:cs typeface="Times New Roman" pitchFamily="18"/>
              </a:rPr>
              <a:t> — </a:t>
            </a:r>
            <a:r>
              <a:rPr lang="ru-RU" sz="2400" i="0" u="none" strike="noStrike" kern="1200" cap="none" spc="0" baseline="0" dirty="0" err="1">
                <a:solidFill>
                  <a:srgbClr val="222222"/>
                </a:solidFill>
                <a:uFillTx/>
                <a:latin typeface="Times New Roman" pitchFamily="18"/>
                <a:cs typeface="Times New Roman" pitchFamily="18"/>
              </a:rPr>
              <a:t>білий</a:t>
            </a:r>
            <a:r>
              <a:rPr lang="ru-RU" sz="2400" i="0" u="none" strike="noStrike" kern="1200" cap="none" spc="0" baseline="0" dirty="0">
                <a:solidFill>
                  <a:srgbClr val="222222"/>
                </a:solidFill>
                <a:uFillTx/>
                <a:latin typeface="Times New Roman" pitchFamily="18"/>
                <a:cs typeface="Times New Roman" pitchFamily="18"/>
              </a:rPr>
              <a:t>) — </a:t>
            </a:r>
            <a:r>
              <a:rPr lang="ru-RU" sz="2400" i="0" u="none" strike="noStrike" kern="1200" cap="none" spc="0" baseline="0" dirty="0" err="1">
                <a:solidFill>
                  <a:srgbClr val="222222"/>
                </a:solidFill>
                <a:uFillTx/>
                <a:latin typeface="Times New Roman" pitchFamily="18"/>
                <a:cs typeface="Times New Roman" pitchFamily="18"/>
              </a:rPr>
              <a:t>уроджена</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відсутність</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пігменту</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шкіри</a:t>
            </a:r>
            <a:r>
              <a:rPr lang="ru-RU" sz="2400" i="0" u="none" strike="noStrike" kern="1200" cap="none" spc="0" baseline="0" dirty="0">
                <a:solidFill>
                  <a:srgbClr val="222222"/>
                </a:solidFill>
                <a:uFillTx/>
                <a:latin typeface="Times New Roman" pitchFamily="18"/>
                <a:cs typeface="Times New Roman" pitchFamily="18"/>
              </a:rPr>
              <a:t>, волосяного </a:t>
            </a:r>
            <a:r>
              <a:rPr lang="ru-RU" sz="2400" i="0" u="none" strike="noStrike" kern="1200" cap="none" spc="0" baseline="0" dirty="0" err="1">
                <a:solidFill>
                  <a:srgbClr val="222222"/>
                </a:solidFill>
                <a:uFillTx/>
                <a:latin typeface="Times New Roman" pitchFamily="18"/>
                <a:cs typeface="Times New Roman" pitchFamily="18"/>
              </a:rPr>
              <a:t>покриву</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пір'я</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uFillTx/>
                <a:latin typeface="Times New Roman" pitchFamily="18"/>
                <a:cs typeface="Times New Roman" pitchFamily="18"/>
              </a:rPr>
              <a:t>райдужки</a:t>
            </a:r>
            <a:r>
              <a:rPr lang="ru-RU" sz="2400" i="0" u="none" strike="noStrike" kern="1200" cap="none" spc="0" baseline="0" dirty="0">
                <a:solidFill>
                  <a:srgbClr val="222222"/>
                </a:solidFill>
                <a:uFillTx/>
                <a:latin typeface="Times New Roman" pitchFamily="18"/>
                <a:cs typeface="Times New Roman" pitchFamily="18"/>
              </a:rPr>
              <a:t> ока у </a:t>
            </a:r>
            <a:r>
              <a:rPr lang="ru-RU" sz="2400" i="0" u="none" strike="noStrike" kern="1200" cap="none" spc="0" baseline="0" dirty="0" err="1">
                <a:uFillTx/>
                <a:latin typeface="Times New Roman" pitchFamily="18"/>
                <a:cs typeface="Times New Roman" pitchFamily="18"/>
              </a:rPr>
              <a:t>тварин</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Наприклад</a:t>
            </a:r>
            <a:r>
              <a:rPr lang="ru-RU" sz="2400" i="0" u="none" strike="noStrike" kern="1200" cap="none" spc="0" baseline="0" dirty="0">
                <a:solidFill>
                  <a:srgbClr val="222222"/>
                </a:solidFill>
                <a:uFillTx/>
                <a:latin typeface="Times New Roman" pitchFamily="18"/>
                <a:cs typeface="Times New Roman" pitchFamily="18"/>
              </a:rPr>
              <a:t>, у </a:t>
            </a:r>
            <a:r>
              <a:rPr lang="ru-RU" sz="2400" i="0" u="none" strike="noStrike" kern="1200" cap="none" spc="0" baseline="0" dirty="0" err="1">
                <a:uFillTx/>
                <a:latin typeface="Times New Roman" pitchFamily="18"/>
                <a:cs typeface="Times New Roman" pitchFamily="18"/>
              </a:rPr>
              <a:t>бджіл</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альбінізм</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характеризується</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відсутністю</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пігмента</a:t>
            </a:r>
            <a:r>
              <a:rPr lang="ru-RU" sz="2400" i="0" u="none" strike="noStrike" kern="1200" cap="none" spc="0" baseline="0" dirty="0">
                <a:solidFill>
                  <a:srgbClr val="222222"/>
                </a:solidFill>
                <a:uFillTx/>
                <a:latin typeface="Times New Roman" pitchFamily="18"/>
                <a:cs typeface="Times New Roman" pitchFamily="18"/>
              </a:rPr>
              <a:t> в очах (</a:t>
            </a:r>
            <a:r>
              <a:rPr lang="ru-RU" sz="2400" i="0" u="none" strike="noStrike" kern="1200" cap="none" spc="0" baseline="0" dirty="0" err="1">
                <a:solidFill>
                  <a:srgbClr val="222222"/>
                </a:solidFill>
                <a:uFillTx/>
                <a:latin typeface="Times New Roman" pitchFamily="18"/>
                <a:cs typeface="Times New Roman" pitchFamily="18"/>
              </a:rPr>
              <a:t>білоокі</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трутні</a:t>
            </a:r>
            <a:r>
              <a:rPr lang="ru-RU" sz="2400" i="0" u="none" strike="noStrike" kern="1200" cap="none" spc="0" baseline="0" dirty="0">
                <a:solidFill>
                  <a:srgbClr val="222222"/>
                </a:solidFill>
                <a:uFillTx/>
                <a:latin typeface="Times New Roman" pitchFamily="18"/>
                <a:cs typeface="Times New Roman" pitchFamily="18"/>
              </a:rPr>
              <a:t>).</a:t>
            </a:r>
            <a:endParaRPr lang="ru-RU" sz="2400" i="0" u="none" strike="noStrike" kern="1200" cap="none" spc="0" baseline="0" dirty="0">
              <a:solidFill>
                <a:srgbClr val="000000"/>
              </a:solidFill>
              <a:uFillTx/>
              <a:latin typeface="Times New Roman" pitchFamily="18"/>
              <a:cs typeface="Times New Roman" pitchFamily="18"/>
            </a:endParaRPr>
          </a:p>
        </p:txBody>
      </p:sp>
      <p:sp>
        <p:nvSpPr>
          <p:cNvPr id="5" name="Прямоугольник 7"/>
          <p:cNvSpPr/>
          <p:nvPr/>
        </p:nvSpPr>
        <p:spPr>
          <a:xfrm>
            <a:off x="440830" y="2083521"/>
            <a:ext cx="6554113" cy="4154984"/>
          </a:xfrm>
          <a:prstGeom prst="rect">
            <a:avLst/>
          </a:prstGeom>
          <a:noFill/>
          <a:ln cap="flat">
            <a:noFill/>
            <a:prstDash val="solid"/>
          </a:ln>
        </p:spPr>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r>
              <a:rPr lang="ru-RU" sz="2400" i="0" u="none" strike="noStrike" kern="1200" cap="none" spc="0" baseline="0" dirty="0" err="1" smtClean="0">
                <a:solidFill>
                  <a:srgbClr val="222222"/>
                </a:solidFill>
                <a:uFillTx/>
                <a:latin typeface="Times New Roman" pitchFamily="18"/>
                <a:cs typeface="Times New Roman" pitchFamily="18"/>
              </a:rPr>
              <a:t>Вважається</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що</a:t>
            </a:r>
            <a:r>
              <a:rPr lang="ru-RU" sz="2400" i="0" u="none" strike="noStrike" kern="1200" cap="none" spc="0" baseline="0" dirty="0">
                <a:solidFill>
                  <a:srgbClr val="222222"/>
                </a:solidFill>
                <a:uFillTx/>
                <a:latin typeface="Times New Roman" pitchFamily="18"/>
                <a:cs typeface="Times New Roman" pitchFamily="18"/>
              </a:rPr>
              <a:t> причиною </a:t>
            </a:r>
            <a:r>
              <a:rPr lang="ru-RU" sz="2400" i="0" u="none" strike="noStrike" kern="1200" cap="none" spc="0" baseline="0" dirty="0" err="1">
                <a:solidFill>
                  <a:srgbClr val="222222"/>
                </a:solidFill>
                <a:uFillTx/>
                <a:latin typeface="Times New Roman" pitchFamily="18"/>
                <a:cs typeface="Times New Roman" pitchFamily="18"/>
              </a:rPr>
              <a:t>захворювання</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є</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відсутність</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або</a:t>
            </a:r>
            <a:r>
              <a:rPr lang="ru-RU" sz="2400" i="0" u="none" strike="noStrike" kern="1200" cap="none" spc="0" baseline="0" dirty="0">
                <a:solidFill>
                  <a:srgbClr val="222222"/>
                </a:solidFill>
                <a:uFillTx/>
                <a:latin typeface="Times New Roman" pitchFamily="18"/>
                <a:cs typeface="Times New Roman" pitchFamily="18"/>
              </a:rPr>
              <a:t> блокада) ферменту </a:t>
            </a:r>
            <a:r>
              <a:rPr lang="ru-RU" sz="2400" i="0" u="none" strike="noStrike" kern="1200" cap="none" spc="0" baseline="0" dirty="0" err="1">
                <a:solidFill>
                  <a:srgbClr val="222222"/>
                </a:solidFill>
                <a:uFillTx/>
                <a:latin typeface="Times New Roman" pitchFamily="18"/>
                <a:cs typeface="Times New Roman" pitchFamily="18"/>
              </a:rPr>
              <a:t>тирозинази</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необхідної</a:t>
            </a:r>
            <a:r>
              <a:rPr lang="ru-RU" sz="2400" i="0" u="none" strike="noStrike" kern="1200" cap="none" spc="0" baseline="0" dirty="0">
                <a:solidFill>
                  <a:srgbClr val="222222"/>
                </a:solidFill>
                <a:uFillTx/>
                <a:latin typeface="Times New Roman" pitchFamily="18"/>
                <a:cs typeface="Times New Roman" pitchFamily="18"/>
              </a:rPr>
              <a:t> для нормального синтезу </a:t>
            </a:r>
            <a:r>
              <a:rPr lang="ru-RU" sz="2400" i="0" u="none" strike="noStrike" kern="1200" cap="none" spc="0" baseline="0" dirty="0" err="1">
                <a:solidFill>
                  <a:srgbClr val="222222"/>
                </a:solidFill>
                <a:uFillTx/>
                <a:latin typeface="Times New Roman" pitchFamily="18"/>
                <a:cs typeface="Times New Roman" pitchFamily="18"/>
              </a:rPr>
              <a:t>меланіну</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smtClean="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особливої</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речовини</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від</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якої</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залежить</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забарвлення</a:t>
            </a:r>
            <a:r>
              <a:rPr lang="ru-RU" sz="2400" i="0" u="none" strike="noStrike" kern="1200" cap="none" spc="0" baseline="0" dirty="0">
                <a:solidFill>
                  <a:srgbClr val="222222"/>
                </a:solidFill>
                <a:uFillTx/>
                <a:latin typeface="Times New Roman" pitchFamily="18"/>
                <a:cs typeface="Times New Roman" pitchFamily="18"/>
              </a:rPr>
              <a:t> тканин. </a:t>
            </a:r>
            <a:r>
              <a:rPr lang="ru-RU" sz="2400" i="0" u="none" strike="noStrike" kern="1200" cap="none" spc="0" baseline="0" dirty="0" err="1">
                <a:solidFill>
                  <a:srgbClr val="222222"/>
                </a:solidFill>
                <a:uFillTx/>
                <a:latin typeface="Times New Roman" pitchFamily="18"/>
                <a:cs typeface="Times New Roman" pitchFamily="18"/>
              </a:rPr>
              <a:t>Отже</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білий</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колір</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альбіносів</a:t>
            </a:r>
            <a:r>
              <a:rPr lang="ru-RU" sz="2400" i="0" u="none" strike="noStrike" kern="1200" cap="none" spc="0" baseline="0" dirty="0">
                <a:solidFill>
                  <a:srgbClr val="222222"/>
                </a:solidFill>
                <a:uFillTx/>
                <a:latin typeface="Times New Roman" pitchFamily="18"/>
                <a:cs typeface="Times New Roman" pitchFamily="18"/>
              </a:rPr>
              <a:t> — не </a:t>
            </a:r>
            <a:r>
              <a:rPr lang="ru-RU" sz="2400" i="0" u="none" strike="noStrike" kern="1200" cap="none" spc="0" baseline="0" dirty="0" err="1">
                <a:solidFill>
                  <a:srgbClr val="222222"/>
                </a:solidFill>
                <a:uFillTx/>
                <a:latin typeface="Times New Roman" pitchFamily="18"/>
                <a:cs typeface="Times New Roman" pitchFamily="18"/>
              </a:rPr>
              <a:t>забарвлення</a:t>
            </a:r>
            <a:r>
              <a:rPr lang="ru-RU" sz="2400" i="0" u="none" strike="noStrike" kern="1200" cap="none" spc="0" baseline="0" dirty="0">
                <a:solidFill>
                  <a:srgbClr val="222222"/>
                </a:solidFill>
                <a:uFillTx/>
                <a:latin typeface="Times New Roman" pitchFamily="18"/>
                <a:cs typeface="Times New Roman" pitchFamily="18"/>
              </a:rPr>
              <a:t>, а </a:t>
            </a:r>
            <a:r>
              <a:rPr lang="ru-RU" sz="2400" i="0" u="none" strike="noStrike" kern="1200" cap="none" spc="0" baseline="0" dirty="0" err="1">
                <a:solidFill>
                  <a:srgbClr val="222222"/>
                </a:solidFill>
                <a:uFillTx/>
                <a:latin typeface="Times New Roman" pitchFamily="18"/>
                <a:cs typeface="Times New Roman" pitchFamily="18"/>
              </a:rPr>
              <a:t>його</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відсутність</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Альбінізм</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може</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спостерігатися</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тільки</a:t>
            </a:r>
            <a:r>
              <a:rPr lang="ru-RU" sz="2400" dirty="0" smtClean="0">
                <a:solidFill>
                  <a:srgbClr val="222222"/>
                </a:solidFill>
                <a:latin typeface="Times New Roman" pitchFamily="18"/>
                <a:cs typeface="Times New Roman" pitchFamily="18"/>
              </a:rPr>
              <a:t> у тих </a:t>
            </a:r>
            <a:r>
              <a:rPr lang="ru-RU" sz="2400" dirty="0" err="1" smtClean="0">
                <a:solidFill>
                  <a:srgbClr val="222222"/>
                </a:solidFill>
                <a:latin typeface="Times New Roman" pitchFamily="18"/>
                <a:cs typeface="Times New Roman" pitchFamily="18"/>
              </a:rPr>
              <a:t>осіб</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обоє</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батьків</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яких</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мають</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відповідний</a:t>
            </a:r>
            <a:r>
              <a:rPr lang="ru-RU" sz="2400" dirty="0" smtClean="0">
                <a:solidFill>
                  <a:srgbClr val="222222"/>
                </a:solidFill>
                <a:latin typeface="Times New Roman" pitchFamily="18"/>
                <a:cs typeface="Times New Roman" pitchFamily="18"/>
              </a:rPr>
              <a:t> ген, при </a:t>
            </a:r>
            <a:r>
              <a:rPr lang="ru-RU" sz="2400" dirty="0" err="1" smtClean="0">
                <a:solidFill>
                  <a:srgbClr val="222222"/>
                </a:solidFill>
                <a:latin typeface="Times New Roman" pitchFamily="18"/>
                <a:cs typeface="Times New Roman" pitchFamily="18"/>
              </a:rPr>
              <a:t>цьому</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ймовірність</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народження</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дитини-альбіноса</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при</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кожній</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вагітності</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складає</a:t>
            </a:r>
            <a:r>
              <a:rPr lang="ru-RU" sz="2400" dirty="0" smtClean="0">
                <a:solidFill>
                  <a:srgbClr val="222222"/>
                </a:solidFill>
                <a:latin typeface="Times New Roman" pitchFamily="18"/>
                <a:cs typeface="Times New Roman" pitchFamily="18"/>
              </a:rPr>
              <a:t> 25 %.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ru-RU" sz="2400" i="0" u="none" strike="noStrike" kern="1200" cap="none" spc="0" baseline="0" dirty="0">
              <a:solidFill>
                <a:srgbClr val="222222"/>
              </a:solidFill>
              <a:uFillTx/>
              <a:latin typeface="Times New Roman" pitchFamily="18"/>
              <a:cs typeface="Times New Roman"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33762" y="454476"/>
            <a:ext cx="9653187" cy="951243"/>
          </a:xfrm>
        </p:spPr>
        <p:txBody>
          <a:bodyPr>
            <a:normAutofit/>
          </a:bodyPr>
          <a:lstStyle/>
          <a:p>
            <a:pPr marL="0" indent="0" algn="just">
              <a:buNone/>
            </a:pPr>
            <a:r>
              <a:rPr lang="uk-UA" sz="2800" b="1" i="1" dirty="0">
                <a:latin typeface="Times New Roman" panose="02020603050405020304" pitchFamily="18" charset="0"/>
                <a:ea typeface="Calibri" panose="020F0502020204030204" pitchFamily="34" charset="0"/>
              </a:rPr>
              <a:t>Медична генетика</a:t>
            </a:r>
            <a:r>
              <a:rPr lang="uk-UA" sz="2800" b="1" dirty="0">
                <a:latin typeface="Times New Roman" panose="02020603050405020304" pitchFamily="18" charset="0"/>
                <a:ea typeface="Calibri" panose="020F0502020204030204" pitchFamily="34" charset="0"/>
              </a:rPr>
              <a:t> </a:t>
            </a:r>
            <a:r>
              <a:rPr lang="uk-UA" sz="2800" dirty="0">
                <a:latin typeface="Times New Roman" panose="02020603050405020304" pitchFamily="18" charset="0"/>
                <a:ea typeface="Calibri" panose="020F0502020204030204" pitchFamily="34" charset="0"/>
              </a:rPr>
              <a:t>-  це розділ знань генетики, наука, яка вивчає спадкові хвороби людини.</a:t>
            </a:r>
            <a:endParaRPr lang="ru-RU" sz="2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051464" y="1652524"/>
            <a:ext cx="3107390" cy="2023626"/>
          </a:xfrm>
          <a:prstGeom prst="rect">
            <a:avLst/>
          </a:prstGeom>
          <a:ln>
            <a:noFill/>
          </a:ln>
          <a:effectLst>
            <a:softEdge rad="112500"/>
          </a:effectLst>
        </p:spPr>
      </p:pic>
      <p:pic>
        <p:nvPicPr>
          <p:cNvPr id="7" name="Рисунок 6"/>
          <p:cNvPicPr>
            <a:picLocks noChangeAspect="1"/>
          </p:cNvPicPr>
          <p:nvPr/>
        </p:nvPicPr>
        <p:blipFill>
          <a:blip r:embed="rId3" cstate="print"/>
          <a:stretch>
            <a:fillRect/>
          </a:stretch>
        </p:blipFill>
        <p:spPr>
          <a:xfrm>
            <a:off x="2049375" y="3922955"/>
            <a:ext cx="3109479" cy="2227717"/>
          </a:xfrm>
          <a:prstGeom prst="rect">
            <a:avLst/>
          </a:prstGeom>
          <a:ln>
            <a:noFill/>
          </a:ln>
          <a:effectLst>
            <a:softEdge rad="112500"/>
          </a:effectLst>
        </p:spPr>
      </p:pic>
      <p:sp>
        <p:nvSpPr>
          <p:cNvPr id="6" name="TextBox 5"/>
          <p:cNvSpPr txBox="1"/>
          <p:nvPr/>
        </p:nvSpPr>
        <p:spPr>
          <a:xfrm>
            <a:off x="5691116" y="1924334"/>
            <a:ext cx="5704765" cy="3963264"/>
          </a:xfrm>
          <a:prstGeom prst="rect">
            <a:avLst/>
          </a:prstGeom>
          <a:noFill/>
        </p:spPr>
        <p:txBody>
          <a:bodyPr wrap="square" rtlCol="0">
            <a:spAutoFit/>
          </a:bodyPr>
          <a:lstStyle/>
          <a:p>
            <a:pPr>
              <a:lnSpc>
                <a:spcPct val="115000"/>
              </a:lnSpc>
              <a:spcAft>
                <a:spcPts val="0"/>
              </a:spcAft>
            </a:pPr>
            <a:r>
              <a:rPr lang="uk-UA" sz="2000" i="1" dirty="0">
                <a:latin typeface="Times New Roman" panose="02020603050405020304" pitchFamily="18" charset="0"/>
                <a:ea typeface="Calibri" panose="020F0502020204030204" pitchFamily="34" charset="0"/>
                <a:cs typeface="Times New Roman" panose="02020603050405020304" pitchFamily="18" charset="0"/>
              </a:rPr>
              <a:t>Завдання медичної генетики: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Вивчення спадкових хвороб, закономірностей їх успадкування, особливостей патогенезу, лікування та профілактика.</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Вивчення спадкової схильності та стійкості до спадкових хвороб .</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Вивчення патологічної спадковості.</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Вивчення питань генної інженерії, яка розробляє методи лікування спадкових хвороб шляхом  переносу нормального метаболізму у ДНК хворого.</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69877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5339" y="314225"/>
            <a:ext cx="11530753" cy="1077218"/>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3200" b="1" i="0" u="none" strike="noStrike" kern="1200" cap="none" spc="0" baseline="0" dirty="0" err="1">
                <a:solidFill>
                  <a:srgbClr val="000000"/>
                </a:solidFill>
                <a:uFillTx/>
                <a:latin typeface="Times New Roman" pitchFamily="18"/>
                <a:cs typeface="Times New Roman" pitchFamily="18"/>
              </a:rPr>
              <a:t>Види</a:t>
            </a:r>
            <a:r>
              <a:rPr lang="ru-RU" sz="3200" b="1" i="0" u="none" strike="noStrike" kern="1200" cap="none" spc="0" baseline="0" dirty="0">
                <a:solidFill>
                  <a:srgbClr val="000000"/>
                </a:solidFill>
                <a:uFillTx/>
                <a:latin typeface="Times New Roman" pitchFamily="18"/>
                <a:cs typeface="Times New Roman" pitchFamily="18"/>
              </a:rPr>
              <a:t> </a:t>
            </a:r>
            <a:r>
              <a:rPr lang="ru-RU" sz="3200" b="1" i="0" u="none" strike="noStrike" kern="1200" cap="none" spc="0" baseline="0" dirty="0" err="1">
                <a:solidFill>
                  <a:srgbClr val="000000"/>
                </a:solidFill>
                <a:uFillTx/>
                <a:latin typeface="Times New Roman" pitchFamily="18"/>
                <a:cs typeface="Times New Roman" pitchFamily="18"/>
              </a:rPr>
              <a:t>альбінізму</a:t>
            </a:r>
            <a:endParaRPr lang="ru-RU" sz="3200" b="1" i="0" u="none" strike="noStrike" kern="1200" cap="none" spc="0" baseline="0" dirty="0">
              <a:solidFill>
                <a:srgbClr val="000000"/>
              </a:solidFill>
              <a:uFillTx/>
              <a:latin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3200" i="0" u="none" strike="noStrike" kern="1200" cap="none" spc="0" baseline="0" dirty="0" err="1">
                <a:solidFill>
                  <a:srgbClr val="222222"/>
                </a:solidFill>
                <a:uFillTx/>
                <a:latin typeface="Times New Roman" pitchFamily="18"/>
                <a:cs typeface="Times New Roman" pitchFamily="18"/>
              </a:rPr>
              <a:t>Виділяють</a:t>
            </a:r>
            <a:r>
              <a:rPr lang="ru-RU" sz="3200" i="0" u="none" strike="noStrike" kern="1200" cap="none" spc="0" baseline="0" dirty="0">
                <a:solidFill>
                  <a:srgbClr val="222222"/>
                </a:solidFill>
                <a:uFillTx/>
                <a:latin typeface="Times New Roman" pitchFamily="18"/>
                <a:cs typeface="Times New Roman" pitchFamily="18"/>
              </a:rPr>
              <a:t> </a:t>
            </a:r>
            <a:r>
              <a:rPr lang="ru-RU" sz="3200" i="0" u="none" strike="noStrike" kern="1200" cap="none" spc="0" baseline="0" dirty="0" err="1">
                <a:solidFill>
                  <a:srgbClr val="222222"/>
                </a:solidFill>
                <a:uFillTx/>
                <a:latin typeface="Times New Roman" pitchFamily="18"/>
                <a:cs typeface="Times New Roman" pitchFamily="18"/>
              </a:rPr>
              <a:t>тотальний</a:t>
            </a:r>
            <a:r>
              <a:rPr lang="ru-RU" sz="3200" i="0" u="none" strike="noStrike" kern="1200" cap="none" spc="0" baseline="0" dirty="0">
                <a:solidFill>
                  <a:srgbClr val="222222"/>
                </a:solidFill>
                <a:uFillTx/>
                <a:latin typeface="Times New Roman" pitchFamily="18"/>
                <a:cs typeface="Times New Roman" pitchFamily="18"/>
              </a:rPr>
              <a:t>, </a:t>
            </a:r>
            <a:r>
              <a:rPr lang="ru-RU" sz="3200" i="0" u="none" strike="noStrike" kern="1200" cap="none" spc="0" baseline="0" dirty="0" err="1">
                <a:solidFill>
                  <a:srgbClr val="222222"/>
                </a:solidFill>
                <a:uFillTx/>
                <a:latin typeface="Times New Roman" pitchFamily="18"/>
                <a:cs typeface="Times New Roman" pitchFamily="18"/>
              </a:rPr>
              <a:t>неповний</a:t>
            </a:r>
            <a:r>
              <a:rPr lang="ru-RU" sz="3200" i="0" u="none" strike="noStrike" kern="1200" cap="none" spc="0" baseline="0" dirty="0">
                <a:solidFill>
                  <a:srgbClr val="222222"/>
                </a:solidFill>
                <a:uFillTx/>
                <a:latin typeface="Times New Roman" pitchFamily="18"/>
                <a:cs typeface="Times New Roman" pitchFamily="18"/>
              </a:rPr>
              <a:t> </a:t>
            </a:r>
            <a:r>
              <a:rPr lang="ru-RU" sz="3200" i="0" u="none" strike="noStrike" kern="1200" cap="none" spc="0" baseline="0" dirty="0" err="1">
                <a:solidFill>
                  <a:srgbClr val="222222"/>
                </a:solidFill>
                <a:uFillTx/>
                <a:latin typeface="Times New Roman" pitchFamily="18"/>
                <a:cs typeface="Times New Roman" pitchFamily="18"/>
              </a:rPr>
              <a:t>і</a:t>
            </a:r>
            <a:r>
              <a:rPr lang="ru-RU" sz="3200" i="0" u="none" strike="noStrike" kern="1200" cap="none" spc="0" baseline="0" dirty="0">
                <a:solidFill>
                  <a:srgbClr val="222222"/>
                </a:solidFill>
                <a:uFillTx/>
                <a:latin typeface="Times New Roman" pitchFamily="18"/>
                <a:cs typeface="Times New Roman" pitchFamily="18"/>
              </a:rPr>
              <a:t> </a:t>
            </a:r>
            <a:r>
              <a:rPr lang="ru-RU" sz="3200" i="0" u="none" strike="noStrike" kern="1200" cap="none" spc="0" baseline="0" dirty="0" err="1">
                <a:solidFill>
                  <a:srgbClr val="222222"/>
                </a:solidFill>
                <a:uFillTx/>
                <a:latin typeface="Times New Roman" pitchFamily="18"/>
                <a:cs typeface="Times New Roman" pitchFamily="18"/>
              </a:rPr>
              <a:t>частковий</a:t>
            </a:r>
            <a:r>
              <a:rPr lang="ru-RU" sz="3200" i="0" u="none" strike="noStrike" kern="1200" cap="none" spc="0" baseline="0" dirty="0">
                <a:solidFill>
                  <a:srgbClr val="222222"/>
                </a:solidFill>
                <a:uFillTx/>
                <a:latin typeface="Times New Roman" pitchFamily="18"/>
                <a:cs typeface="Times New Roman" pitchFamily="18"/>
              </a:rPr>
              <a:t> </a:t>
            </a:r>
            <a:r>
              <a:rPr lang="ru-RU" sz="3200" i="0" u="none" strike="noStrike" kern="1200" cap="none" spc="0" baseline="0" dirty="0" err="1">
                <a:solidFill>
                  <a:srgbClr val="222222"/>
                </a:solidFill>
                <a:uFillTx/>
                <a:latin typeface="Times New Roman" pitchFamily="18"/>
                <a:cs typeface="Times New Roman" pitchFamily="18"/>
              </a:rPr>
              <a:t>альбінізм</a:t>
            </a:r>
            <a:r>
              <a:rPr lang="ru-RU" sz="3200" i="0" u="none" strike="noStrike" kern="1200" cap="none" spc="0" baseline="0" dirty="0">
                <a:solidFill>
                  <a:srgbClr val="222222"/>
                </a:solidFill>
                <a:uFillTx/>
                <a:latin typeface="Times New Roman" pitchFamily="18"/>
                <a:cs typeface="Times New Roman" pitchFamily="18"/>
              </a:rPr>
              <a:t>.</a:t>
            </a:r>
          </a:p>
        </p:txBody>
      </p:sp>
      <p:pic>
        <p:nvPicPr>
          <p:cNvPr id="3" name="Picture 2" descr="https://upload.wikimedia.org/wikipedia/commons/f/f7/OCA1_Auge.jpg">
            <a:extLst>
              <a:ext uri="{FF2B5EF4-FFF2-40B4-BE49-F238E27FC236}">
                <a16:creationId xmlns="" xmlns:a16="http://schemas.microsoft.com/office/drawing/2014/main" id="{00000000-0000-0000-0000-000000000000}"/>
              </a:ext>
            </a:extLst>
          </p:cNvPr>
          <p:cNvPicPr>
            <a:picLocks noChangeAspect="1"/>
          </p:cNvPicPr>
          <p:nvPr/>
        </p:nvPicPr>
        <p:blipFill>
          <a:blip r:embed="rId2"/>
          <a:srcRect/>
          <a:stretch>
            <a:fillRect/>
          </a:stretch>
        </p:blipFill>
        <p:spPr>
          <a:xfrm>
            <a:off x="215808" y="2048168"/>
            <a:ext cx="7723653" cy="869002"/>
          </a:xfrm>
          <a:prstGeom prst="rect">
            <a:avLst/>
          </a:prstGeom>
          <a:noFill/>
          <a:ln cap="flat">
            <a:noFill/>
          </a:ln>
        </p:spPr>
      </p:pic>
      <p:sp>
        <p:nvSpPr>
          <p:cNvPr id="4" name="Прямоугольник 2"/>
          <p:cNvSpPr/>
          <p:nvPr/>
        </p:nvSpPr>
        <p:spPr>
          <a:xfrm>
            <a:off x="8002567" y="2099932"/>
            <a:ext cx="3849210" cy="83099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400" i="0" u="none" strike="noStrike" kern="1200" cap="none" spc="0" baseline="0" dirty="0" err="1">
                <a:solidFill>
                  <a:srgbClr val="222222"/>
                </a:solidFill>
                <a:uFillTx/>
                <a:latin typeface="Times New Roman" pitchFamily="18"/>
                <a:cs typeface="Times New Roman" pitchFamily="18"/>
              </a:rPr>
              <a:t>Очі</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людини</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хворої</a:t>
            </a:r>
            <a:r>
              <a:rPr lang="ru-RU" sz="2400" i="0" u="none" strike="noStrike" kern="1200" cap="none" spc="0" baseline="0" dirty="0">
                <a:solidFill>
                  <a:srgbClr val="222222"/>
                </a:solidFill>
                <a:uFillTx/>
                <a:latin typeface="Times New Roman" pitchFamily="18"/>
                <a:cs typeface="Times New Roman" pitchFamily="18"/>
              </a:rPr>
              <a:t> на </a:t>
            </a:r>
            <a:r>
              <a:rPr lang="ru-RU" sz="2400" i="0" u="none" strike="noStrike" kern="1200" cap="none" spc="0" baseline="0" dirty="0" err="1">
                <a:solidFill>
                  <a:srgbClr val="222222"/>
                </a:solidFill>
                <a:uFillTx/>
                <a:latin typeface="Times New Roman" pitchFamily="18"/>
                <a:cs typeface="Times New Roman" pitchFamily="18"/>
              </a:rPr>
              <a:t>тотальний</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smtClean="0">
                <a:solidFill>
                  <a:srgbClr val="222222"/>
                </a:solidFill>
                <a:uFillTx/>
                <a:latin typeface="Times New Roman" pitchFamily="18"/>
                <a:cs typeface="Times New Roman" pitchFamily="18"/>
              </a:rPr>
              <a:t>альбінізм</a:t>
            </a:r>
            <a:endParaRPr lang="ru-RU" sz="2400" i="0" u="none" strike="noStrike" kern="1200" cap="none" spc="0" baseline="0" dirty="0">
              <a:solidFill>
                <a:srgbClr val="000000"/>
              </a:solidFill>
              <a:uFillTx/>
              <a:latin typeface="Times New Roman" pitchFamily="18"/>
              <a:cs typeface="Times New Roman" pitchFamily="18"/>
            </a:endParaRPr>
          </a:p>
        </p:txBody>
      </p:sp>
      <p:pic>
        <p:nvPicPr>
          <p:cNvPr id="5" name="Picture 4" descr="https://upload.wikimedia.org/wikipedia/commons/thumb/5/54/Albinofundus.jpg/300px-Albinofundus.jpg">
            <a:extLst>
              <a:ext uri="{FF2B5EF4-FFF2-40B4-BE49-F238E27FC236}">
                <a16:creationId xmlns="" xmlns:a16="http://schemas.microsoft.com/office/drawing/2014/main" id="{00000000-0000-0000-0000-000000000000}"/>
              </a:ext>
            </a:extLst>
          </p:cNvPr>
          <p:cNvPicPr>
            <a:picLocks noChangeAspect="1"/>
          </p:cNvPicPr>
          <p:nvPr/>
        </p:nvPicPr>
        <p:blipFill>
          <a:blip r:embed="rId3"/>
          <a:srcRect/>
          <a:stretch>
            <a:fillRect/>
          </a:stretch>
        </p:blipFill>
        <p:spPr>
          <a:xfrm>
            <a:off x="1390078" y="3291448"/>
            <a:ext cx="9321983" cy="2750275"/>
          </a:xfrm>
          <a:prstGeom prst="rect">
            <a:avLst/>
          </a:prstGeom>
          <a:noFill/>
          <a:ln cap="flat">
            <a:noFill/>
          </a:ln>
        </p:spPr>
      </p:pic>
      <p:sp>
        <p:nvSpPr>
          <p:cNvPr id="6" name="Прямоугольник 3"/>
          <p:cNvSpPr/>
          <p:nvPr/>
        </p:nvSpPr>
        <p:spPr>
          <a:xfrm>
            <a:off x="350208" y="6159137"/>
            <a:ext cx="11612160" cy="461665"/>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400" i="0" u="none" strike="noStrike" kern="1200" cap="none" spc="0" baseline="0" dirty="0" err="1">
                <a:solidFill>
                  <a:srgbClr val="222222"/>
                </a:solidFill>
                <a:uFillTx/>
                <a:latin typeface="Times New Roman" pitchFamily="18"/>
                <a:cs typeface="Times New Roman" pitchFamily="18"/>
              </a:rPr>
              <a:t>Очне</a:t>
            </a:r>
            <a:r>
              <a:rPr lang="ru-RU" sz="2400" i="0" u="none" strike="noStrike" kern="1200" cap="none" spc="0" baseline="0" dirty="0">
                <a:solidFill>
                  <a:srgbClr val="222222"/>
                </a:solidFill>
                <a:uFillTx/>
                <a:latin typeface="Times New Roman" pitchFamily="18"/>
                <a:cs typeface="Times New Roman" pitchFamily="18"/>
              </a:rPr>
              <a:t> дно у </a:t>
            </a:r>
            <a:r>
              <a:rPr lang="ru-RU" sz="2400" i="0" u="none" strike="noStrike" kern="1200" cap="none" spc="0" baseline="0" dirty="0" err="1">
                <a:solidFill>
                  <a:srgbClr val="222222"/>
                </a:solidFill>
                <a:uFillTx/>
                <a:latin typeface="Times New Roman" pitchFamily="18"/>
                <a:cs typeface="Times New Roman" pitchFamily="18"/>
              </a:rPr>
              <a:t>людини</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з</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тотальним</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альбінізмом</a:t>
            </a:r>
            <a:r>
              <a:rPr lang="ru-RU" sz="2400" i="0" u="none" strike="noStrike" kern="1200" cap="none" spc="0" baseline="0" dirty="0">
                <a:solidFill>
                  <a:srgbClr val="222222"/>
                </a:solidFill>
                <a:uFillTx/>
                <a:latin typeface="Times New Roman" pitchFamily="18"/>
                <a:cs typeface="Times New Roman" pitchFamily="18"/>
              </a:rPr>
              <a:t> (а) </a:t>
            </a:r>
            <a:r>
              <a:rPr lang="ru-RU" sz="2400" i="0" u="none" strike="noStrike" kern="1200" cap="none" spc="0" baseline="0" dirty="0" err="1">
                <a:solidFill>
                  <a:srgbClr val="222222"/>
                </a:solidFill>
                <a:uFillTx/>
                <a:latin typeface="Times New Roman" pitchFamily="18"/>
                <a:cs typeface="Times New Roman" pitchFamily="18"/>
              </a:rPr>
              <a:t>і</a:t>
            </a:r>
            <a:r>
              <a:rPr lang="ru-RU" sz="2400" i="0" u="none" strike="noStrike" kern="1200" cap="none" spc="0" baseline="0" dirty="0">
                <a:solidFill>
                  <a:srgbClr val="222222"/>
                </a:solidFill>
                <a:uFillTx/>
                <a:latin typeface="Times New Roman" pitchFamily="18"/>
                <a:cs typeface="Times New Roman" pitchFamily="18"/>
              </a:rPr>
              <a:t> у </a:t>
            </a:r>
            <a:r>
              <a:rPr lang="ru-RU" sz="2400" i="0" u="none" strike="noStrike" kern="1200" cap="none" spc="0" baseline="0" dirty="0" err="1">
                <a:solidFill>
                  <a:srgbClr val="222222"/>
                </a:solidFill>
                <a:uFillTx/>
                <a:latin typeface="Times New Roman" pitchFamily="18"/>
                <a:cs typeface="Times New Roman" pitchFamily="18"/>
              </a:rPr>
              <a:t>здорової</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людини</a:t>
            </a:r>
            <a:r>
              <a:rPr lang="ru-RU" sz="2400" i="0" u="none" strike="noStrike" kern="1200" cap="none" spc="0" baseline="0" dirty="0">
                <a:solidFill>
                  <a:srgbClr val="222222"/>
                </a:solidFill>
                <a:uFillTx/>
                <a:latin typeface="Times New Roman" pitchFamily="18"/>
                <a:cs typeface="Times New Roman" pitchFamily="18"/>
              </a:rPr>
              <a:t> (б)</a:t>
            </a:r>
            <a:endParaRPr lang="ru-RU" sz="2400" i="0" u="none" strike="noStrike" kern="1200" cap="none" spc="0" baseline="0" dirty="0">
              <a:solidFill>
                <a:srgbClr val="000000"/>
              </a:solidFill>
              <a:uFillTx/>
              <a:latin typeface="Times New Roman" pitchFamily="18"/>
              <a:cs typeface="Times New Roman"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87080" y="245026"/>
            <a:ext cx="10972805" cy="741829"/>
          </a:xfrm>
        </p:spPr>
        <p:txBody>
          <a:bodyPr>
            <a:normAutofit fontScale="90000"/>
          </a:bodyPr>
          <a:lstStyle/>
          <a:p>
            <a:pPr lvl="0"/>
            <a:r>
              <a:rPr lang="ru-RU" sz="4400" i="1" dirty="0" err="1">
                <a:latin typeface="Times New Roman" pitchFamily="18" charset="0"/>
                <a:cs typeface="Times New Roman" pitchFamily="18" charset="0"/>
              </a:rPr>
              <a:t>Гемофілія</a:t>
            </a:r>
            <a:endParaRPr lang="ru-RU" sz="4400" i="1" dirty="0">
              <a:latin typeface="Times New Roman" pitchFamily="18" charset="0"/>
              <a:cs typeface="Times New Roman" pitchFamily="18" charset="0"/>
            </a:endParaRPr>
          </a:p>
        </p:txBody>
      </p:sp>
      <p:sp>
        <p:nvSpPr>
          <p:cNvPr id="3" name="Прямоугольник 4"/>
          <p:cNvSpPr/>
          <p:nvPr/>
        </p:nvSpPr>
        <p:spPr>
          <a:xfrm>
            <a:off x="413182" y="986855"/>
            <a:ext cx="11475457" cy="5262979"/>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400" b="1" i="0" u="none" strike="noStrike" kern="1200" cap="none" spc="0" baseline="0" dirty="0" smtClean="0">
                <a:solidFill>
                  <a:srgbClr val="222222"/>
                </a:solidFill>
                <a:uFillTx/>
                <a:latin typeface="Times New Roman" pitchFamily="18"/>
                <a:cs typeface="Times New Roman" pitchFamily="18"/>
              </a:rPr>
              <a:t>   </a:t>
            </a:r>
            <a:r>
              <a:rPr lang="ru-RU" sz="2800" i="0" u="sng" strike="noStrike" kern="1200" cap="none" spc="0" baseline="0" dirty="0" err="1" smtClean="0">
                <a:solidFill>
                  <a:srgbClr val="222222"/>
                </a:solidFill>
                <a:uFillTx/>
                <a:latin typeface="Times New Roman" pitchFamily="18"/>
                <a:cs typeface="Times New Roman" pitchFamily="18"/>
              </a:rPr>
              <a:t>Гемофілі́я</a:t>
            </a:r>
            <a:r>
              <a:rPr lang="ru-RU" sz="2800" i="0" u="sng"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smtClean="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захворювання</a:t>
            </a:r>
            <a:r>
              <a:rPr lang="ru-RU" sz="2800" i="0" u="none" strike="noStrike" kern="1200" cap="none" spc="0" baseline="0" dirty="0">
                <a:solidFill>
                  <a:srgbClr val="222222"/>
                </a:solidFill>
                <a:uFillTx/>
                <a:latin typeface="Times New Roman" pitchFamily="18"/>
                <a:cs typeface="Times New Roman" pitchFamily="18"/>
              </a:rPr>
              <a:t>, при </a:t>
            </a:r>
            <a:r>
              <a:rPr lang="ru-RU" sz="2800" i="0" u="none" strike="noStrike" kern="1200" cap="none" spc="0" baseline="0" dirty="0" err="1">
                <a:solidFill>
                  <a:srgbClr val="222222"/>
                </a:solidFill>
                <a:uFillTx/>
                <a:latin typeface="Times New Roman" pitchFamily="18"/>
                <a:cs typeface="Times New Roman" pitchFamily="18"/>
              </a:rPr>
              <a:t>якому</a:t>
            </a:r>
            <a:r>
              <a:rPr lang="ru-RU" sz="2800" i="0" u="none" strike="noStrike" kern="1200" cap="none" spc="0" baseline="0" dirty="0">
                <a:solidFill>
                  <a:srgbClr val="222222"/>
                </a:solidFill>
                <a:uFillTx/>
                <a:latin typeface="Times New Roman" pitchFamily="18"/>
                <a:cs typeface="Times New Roman" pitchFamily="18"/>
              </a:rPr>
              <a:t> кров </a:t>
            </a:r>
            <a:r>
              <a:rPr lang="ru-RU" sz="2800" i="0" u="none" strike="noStrike" kern="1200" cap="none" spc="0" baseline="0" dirty="0" err="1">
                <a:solidFill>
                  <a:srgbClr val="222222"/>
                </a:solidFill>
                <a:uFillTx/>
                <a:latin typeface="Times New Roman" pitchFamily="18"/>
                <a:cs typeface="Times New Roman" pitchFamily="18"/>
              </a:rPr>
              <a:t>втрачає</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здатність</a:t>
            </a:r>
            <a:r>
              <a:rPr lang="ru-RU" sz="2800" i="0" u="none" strike="noStrike" kern="1200" cap="none" spc="0" baseline="0" dirty="0">
                <a:solidFill>
                  <a:srgbClr val="222222"/>
                </a:solidFill>
                <a:uFillTx/>
                <a:latin typeface="Times New Roman" pitchFamily="18"/>
                <a:cs typeface="Times New Roman" pitchFamily="18"/>
              </a:rPr>
              <a:t> нормально </a:t>
            </a:r>
            <a:r>
              <a:rPr lang="ru-RU" sz="2800" i="0" u="none" strike="noStrike" kern="1200" cap="none" spc="0" baseline="0" dirty="0" err="1">
                <a:solidFill>
                  <a:srgbClr val="222222"/>
                </a:solidFill>
                <a:uFillTx/>
                <a:latin typeface="Times New Roman" pitchFamily="18"/>
                <a:cs typeface="Times New Roman" pitchFamily="18"/>
              </a:rPr>
              <a:t>згортатися</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оскільки</a:t>
            </a:r>
            <a:r>
              <a:rPr lang="ru-RU" sz="2800" i="0" u="none" strike="noStrike" kern="1200" cap="none" spc="0" baseline="0" dirty="0">
                <a:solidFill>
                  <a:srgbClr val="222222"/>
                </a:solidFill>
                <a:uFillTx/>
                <a:latin typeface="Times New Roman" pitchFamily="18"/>
                <a:cs typeface="Times New Roman" pitchFamily="18"/>
              </a:rPr>
              <a:t> в </a:t>
            </a:r>
            <a:r>
              <a:rPr lang="ru-RU" sz="2800" i="0" u="none" strike="noStrike" kern="1200" cap="none" spc="0" baseline="0" dirty="0" err="1">
                <a:solidFill>
                  <a:srgbClr val="222222"/>
                </a:solidFill>
                <a:uFillTx/>
                <a:latin typeface="Times New Roman" pitchFamily="18"/>
                <a:cs typeface="Times New Roman" pitchFamily="18"/>
              </a:rPr>
              <a:t>ній</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циркулює</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недостатньо</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згортаючих</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smtClean="0">
                <a:solidFill>
                  <a:srgbClr val="222222"/>
                </a:solidFill>
                <a:uFillTx/>
                <a:latin typeface="Times New Roman" pitchFamily="18"/>
                <a:cs typeface="Times New Roman" pitchFamily="18"/>
              </a:rPr>
              <a:t>білків</a:t>
            </a:r>
            <a:r>
              <a:rPr lang="ru-RU" sz="2800" dirty="0" smtClean="0">
                <a:solidFill>
                  <a:srgbClr val="222222"/>
                </a:solidFill>
                <a:latin typeface="Times New Roman" pitchFamily="18"/>
                <a:cs typeface="Times New Roman" pitchFamily="18"/>
              </a:rPr>
              <a:t>.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800" i="0" u="none" strike="noStrike" kern="1200" cap="none" spc="0" baseline="0" dirty="0" smtClean="0">
                <a:solidFill>
                  <a:srgbClr val="222222"/>
                </a:solidFill>
                <a:uFillTx/>
                <a:latin typeface="Times New Roman" pitchFamily="18"/>
                <a:cs typeface="Times New Roman" pitchFamily="18"/>
              </a:rPr>
              <a:t>   Таким </a:t>
            </a:r>
            <a:r>
              <a:rPr lang="ru-RU" sz="2800" i="0" u="none" strike="noStrike" kern="1200" cap="none" spc="0" baseline="0" dirty="0">
                <a:solidFill>
                  <a:srgbClr val="222222"/>
                </a:solidFill>
                <a:uFillTx/>
                <a:latin typeface="Times New Roman" pitchFamily="18"/>
                <a:cs typeface="Times New Roman" pitchFamily="18"/>
              </a:rPr>
              <a:t>чином у </a:t>
            </a:r>
            <a:r>
              <a:rPr lang="ru-RU" sz="2800" i="0" u="none" strike="noStrike" kern="1200" cap="none" spc="0" baseline="0" dirty="0" err="1">
                <a:solidFill>
                  <a:srgbClr val="222222"/>
                </a:solidFill>
                <a:uFillTx/>
                <a:latin typeface="Times New Roman" pitchFamily="18"/>
                <a:cs typeface="Times New Roman" pitchFamily="18"/>
              </a:rPr>
              <a:t>хворих</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із</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гемофілією</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навіть</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незначна</a:t>
            </a:r>
            <a:r>
              <a:rPr lang="ru-RU" sz="2800" i="0" u="none" strike="noStrike" kern="1200" cap="none" spc="0" baseline="0" dirty="0">
                <a:solidFill>
                  <a:srgbClr val="222222"/>
                </a:solidFill>
                <a:uFillTx/>
                <a:latin typeface="Times New Roman" pitchFamily="18"/>
                <a:cs typeface="Times New Roman" pitchFamily="18"/>
              </a:rPr>
              <a:t> травма </a:t>
            </a:r>
            <a:r>
              <a:rPr lang="ru-RU" sz="2800" i="0" u="none" strike="noStrike" kern="1200" cap="none" spc="0" baseline="0" dirty="0" err="1">
                <a:solidFill>
                  <a:srgbClr val="222222"/>
                </a:solidFill>
                <a:uFillTx/>
                <a:latin typeface="Times New Roman" pitchFamily="18"/>
                <a:cs typeface="Times New Roman" pitchFamily="18"/>
              </a:rPr>
              <a:t>із</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кровотечею</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може</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призвести</a:t>
            </a:r>
            <a:r>
              <a:rPr lang="ru-RU" sz="2800" i="0" u="none" strike="noStrike" kern="1200" cap="none" spc="0" baseline="0" dirty="0">
                <a:solidFill>
                  <a:srgbClr val="222222"/>
                </a:solidFill>
                <a:uFillTx/>
                <a:latin typeface="Times New Roman" pitchFamily="18"/>
                <a:cs typeface="Times New Roman" pitchFamily="18"/>
              </a:rPr>
              <a:t> до </a:t>
            </a:r>
            <a:r>
              <a:rPr lang="ru-RU" sz="2800" i="0" u="none" strike="noStrike" kern="1200" cap="none" spc="0" baseline="0" dirty="0" err="1">
                <a:solidFill>
                  <a:srgbClr val="222222"/>
                </a:solidFill>
                <a:uFillTx/>
                <a:latin typeface="Times New Roman" pitchFamily="18"/>
                <a:cs typeface="Times New Roman" pitchFamily="18"/>
              </a:rPr>
              <a:t>втрати</a:t>
            </a:r>
            <a:r>
              <a:rPr lang="ru-RU" sz="2800" i="0" u="none" strike="noStrike" kern="1200" cap="none" spc="0" baseline="0" dirty="0">
                <a:solidFill>
                  <a:srgbClr val="222222"/>
                </a:solidFill>
                <a:uFillTx/>
                <a:latin typeface="Times New Roman" pitchFamily="18"/>
                <a:cs typeface="Times New Roman" pitchFamily="18"/>
              </a:rPr>
              <a:t> великого </a:t>
            </a:r>
            <a:r>
              <a:rPr lang="ru-RU" sz="2800" i="0" u="none" strike="noStrike" kern="1200" cap="none" spc="0" baseline="0" dirty="0" err="1">
                <a:solidFill>
                  <a:srgbClr val="222222"/>
                </a:solidFill>
                <a:uFillTx/>
                <a:latin typeface="Times New Roman" pitchFamily="18"/>
                <a:cs typeface="Times New Roman" pitchFamily="18"/>
              </a:rPr>
              <a:t>об’єму</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крові</a:t>
            </a:r>
            <a:r>
              <a:rPr lang="ru-RU" sz="2800" i="0" u="none" strike="noStrike" kern="1200" cap="none" spc="0" baseline="0" dirty="0">
                <a:solidFill>
                  <a:srgbClr val="222222"/>
                </a:solidFill>
                <a:uFillTx/>
                <a:latin typeface="Times New Roman" pitchFamily="18"/>
                <a:cs typeface="Times New Roman" pitchFamily="18"/>
              </a:rPr>
              <a:t>. Та </a:t>
            </a:r>
            <a:r>
              <a:rPr lang="ru-RU" sz="2800" i="0" u="none" strike="noStrike" kern="1200" cap="none" spc="0" baseline="0" dirty="0" err="1">
                <a:solidFill>
                  <a:srgbClr val="222222"/>
                </a:solidFill>
                <a:uFillTx/>
                <a:latin typeface="Times New Roman" pitchFamily="18"/>
                <a:cs typeface="Times New Roman" pitchFamily="18"/>
              </a:rPr>
              <a:t>більш</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серйозною</a:t>
            </a:r>
            <a:r>
              <a:rPr lang="ru-RU" sz="2800" i="0" u="none" strike="noStrike" kern="1200" cap="none" spc="0" baseline="0" dirty="0">
                <a:solidFill>
                  <a:srgbClr val="222222"/>
                </a:solidFill>
                <a:uFillTx/>
                <a:latin typeface="Times New Roman" pitchFamily="18"/>
                <a:cs typeface="Times New Roman" pitchFamily="18"/>
              </a:rPr>
              <a:t> проблемою для </a:t>
            </a:r>
            <a:r>
              <a:rPr lang="ru-RU" sz="2800" i="0" u="none" strike="noStrike" kern="1200" cap="none" spc="0" baseline="0" dirty="0" err="1">
                <a:solidFill>
                  <a:srgbClr val="222222"/>
                </a:solidFill>
                <a:uFillTx/>
                <a:latin typeface="Times New Roman" pitchFamily="18"/>
                <a:cs typeface="Times New Roman" pitchFamily="18"/>
              </a:rPr>
              <a:t>здоров'я</a:t>
            </a:r>
            <a:r>
              <a:rPr lang="ru-RU" sz="2800" i="0" u="none" strike="noStrike" kern="1200" cap="none" spc="0" baseline="0" dirty="0">
                <a:solidFill>
                  <a:srgbClr val="222222"/>
                </a:solidFill>
                <a:uFillTx/>
                <a:latin typeface="Times New Roman" pitchFamily="18"/>
                <a:cs typeface="Times New Roman" pitchFamily="18"/>
              </a:rPr>
              <a:t> таких </a:t>
            </a:r>
            <a:r>
              <a:rPr lang="ru-RU" sz="2800" i="0" u="none" strike="noStrike" kern="1200" cap="none" spc="0" baseline="0" dirty="0" err="1">
                <a:solidFill>
                  <a:srgbClr val="222222"/>
                </a:solidFill>
                <a:uFillTx/>
                <a:latin typeface="Times New Roman" pitchFamily="18"/>
                <a:cs typeface="Times New Roman" pitchFamily="18"/>
              </a:rPr>
              <a:t>хворих</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вважаються</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внутрішні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кровотечі</a:t>
            </a:r>
            <a:r>
              <a:rPr lang="ru-RU" sz="2800" i="0" u="none" strike="noStrike" kern="1200" cap="none" spc="0" baseline="0" dirty="0">
                <a:solidFill>
                  <a:srgbClr val="222222"/>
                </a:solidFill>
                <a:uFillTx/>
                <a:latin typeface="Times New Roman" pitchFamily="18"/>
                <a:cs typeface="Times New Roman" pitchFamily="18"/>
              </a:rPr>
              <a:t>, особливо в </a:t>
            </a:r>
            <a:r>
              <a:rPr lang="ru-RU" sz="2800" i="0" u="none" strike="noStrike" kern="1200" cap="none" spc="0" baseline="0" dirty="0" err="1">
                <a:solidFill>
                  <a:srgbClr val="222222"/>
                </a:solidFill>
                <a:uFillTx/>
                <a:latin typeface="Times New Roman" pitchFamily="18"/>
                <a:cs typeface="Times New Roman" pitchFamily="18"/>
              </a:rPr>
              <a:t>суглобах</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колін</a:t>
            </a:r>
            <a:r>
              <a:rPr lang="ru-RU" sz="2800" i="0" u="none" strike="noStrike" kern="1200" cap="none" spc="0" baseline="0" dirty="0">
                <a:solidFill>
                  <a:srgbClr val="222222"/>
                </a:solidFill>
                <a:uFillTx/>
                <a:latin typeface="Times New Roman" pitchFamily="18"/>
                <a:cs typeface="Times New Roman" pitchFamily="18"/>
              </a:rPr>
              <a:t>, щиколоток </a:t>
            </a:r>
            <a:r>
              <a:rPr lang="ru-RU" sz="2800" i="0" u="none" strike="noStrike" kern="1200" cap="none" spc="0" baseline="0" dirty="0" err="1">
                <a:solidFill>
                  <a:srgbClr val="222222"/>
                </a:solidFill>
                <a:uFillTx/>
                <a:latin typeface="Times New Roman" pitchFamily="18"/>
                <a:cs typeface="Times New Roman" pitchFamily="18"/>
              </a:rPr>
              <a:t>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ліктів</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Внутрішні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кровотечі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можуть</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пошкоджувати</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будь-які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органи</a:t>
            </a:r>
            <a:r>
              <a:rPr lang="ru-RU" sz="2800" i="0" u="none" strike="noStrike" kern="1200" cap="none" spc="0" baseline="0" dirty="0">
                <a:solidFill>
                  <a:srgbClr val="222222"/>
                </a:solidFill>
                <a:uFillTx/>
                <a:latin typeface="Times New Roman" pitchFamily="18"/>
                <a:cs typeface="Times New Roman" pitchFamily="18"/>
              </a:rPr>
              <a:t> та </a:t>
            </a:r>
            <a:r>
              <a:rPr lang="ru-RU" sz="2800" i="0" u="none" strike="noStrike" kern="1200" cap="none" spc="0" baseline="0" dirty="0" err="1">
                <a:solidFill>
                  <a:srgbClr val="222222"/>
                </a:solidFill>
                <a:uFillTx/>
                <a:latin typeface="Times New Roman" pitchFamily="18"/>
                <a:cs typeface="Times New Roman" pitchFamily="18"/>
              </a:rPr>
              <a:t>тканини</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й</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загрожувати</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життю</a:t>
            </a:r>
            <a:r>
              <a:rPr lang="ru-RU" sz="2800" i="0" u="none" strike="noStrike" kern="1200" cap="none" spc="0" baseline="0" dirty="0">
                <a:solidFill>
                  <a:srgbClr val="222222"/>
                </a:solidFill>
                <a:uFillTx/>
                <a:latin typeface="Times New Roman" pitchFamily="18"/>
                <a:cs typeface="Times New Roman" pitchFamily="18"/>
              </a:rPr>
              <a:t> хворого на </a:t>
            </a:r>
            <a:r>
              <a:rPr lang="ru-RU" sz="2800" i="0" u="none" strike="noStrike" kern="1200" cap="none" spc="0" baseline="0" dirty="0" err="1">
                <a:solidFill>
                  <a:srgbClr val="222222"/>
                </a:solidFill>
                <a:uFillTx/>
                <a:latin typeface="Times New Roman" pitchFamily="18"/>
                <a:cs typeface="Times New Roman" pitchFamily="18"/>
              </a:rPr>
              <a:t>гемофілію</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зростає</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небезпека</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загибелі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від</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крововиливу</a:t>
            </a:r>
            <a:r>
              <a:rPr lang="ru-RU" sz="2800" i="0" u="none" strike="noStrike" kern="1200" cap="none" spc="0" baseline="0" dirty="0">
                <a:solidFill>
                  <a:srgbClr val="222222"/>
                </a:solidFill>
                <a:uFillTx/>
                <a:latin typeface="Times New Roman" pitchFamily="18"/>
                <a:cs typeface="Times New Roman" pitchFamily="18"/>
              </a:rPr>
              <a:t> в </a:t>
            </a:r>
            <a:r>
              <a:rPr lang="ru-RU" sz="2800" i="0" u="none" strike="noStrike" kern="1200" cap="none" spc="0" baseline="0" dirty="0" err="1">
                <a:solidFill>
                  <a:srgbClr val="222222"/>
                </a:solidFill>
                <a:uFillTx/>
                <a:latin typeface="Times New Roman" pitchFamily="18"/>
                <a:cs typeface="Times New Roman" pitchFamily="18"/>
              </a:rPr>
              <a:t>мозок</a:t>
            </a:r>
            <a:r>
              <a:rPr lang="ru-RU" sz="2800" i="0" u="none" strike="noStrike" kern="1200" cap="none" spc="0" baseline="0" dirty="0">
                <a:solidFill>
                  <a:srgbClr val="222222"/>
                </a:solidFill>
                <a:uFillTx/>
                <a:latin typeface="Times New Roman" pitchFamily="18"/>
                <a:cs typeface="Times New Roman" pitchFamily="18"/>
              </a:rPr>
              <a:t> та </a:t>
            </a:r>
            <a:r>
              <a:rPr lang="ru-RU" sz="2800" i="0" u="none" strike="noStrike" kern="1200" cap="none" spc="0" baseline="0" dirty="0" err="1">
                <a:solidFill>
                  <a:srgbClr val="222222"/>
                </a:solidFill>
                <a:uFillTx/>
                <a:latin typeface="Times New Roman" pitchFamily="18"/>
                <a:cs typeface="Times New Roman" pitchFamily="18"/>
              </a:rPr>
              <a:t>інші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життєво</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важливі</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органи</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Пацієнтам</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із</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важкими</a:t>
            </a:r>
            <a:r>
              <a:rPr lang="ru-RU" sz="2800" i="0" u="none" strike="noStrike" kern="1200" cap="none" spc="0" baseline="0" dirty="0">
                <a:solidFill>
                  <a:srgbClr val="222222"/>
                </a:solidFill>
                <a:uFillTx/>
                <a:latin typeface="Times New Roman" pitchFamily="18"/>
                <a:cs typeface="Times New Roman" pitchFamily="18"/>
              </a:rPr>
              <a:t> формами </a:t>
            </a:r>
            <a:r>
              <a:rPr lang="ru-RU" sz="2800" i="0" u="none" strike="noStrike" kern="1200" cap="none" spc="0" baseline="0" dirty="0" err="1">
                <a:solidFill>
                  <a:srgbClr val="222222"/>
                </a:solidFill>
                <a:uFillTx/>
                <a:latin typeface="Times New Roman" pitchFamily="18"/>
                <a:cs typeface="Times New Roman" pitchFamily="18"/>
              </a:rPr>
              <a:t>гемофілії</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також</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загрожує</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інвалідизація</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внаслідок</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частих</a:t>
            </a:r>
            <a:r>
              <a:rPr lang="ru-RU" sz="2800" i="0" u="none" strike="noStrike" kern="1200" cap="none" spc="0" baseline="0" dirty="0">
                <a:solidFill>
                  <a:srgbClr val="222222"/>
                </a:solidFill>
                <a:uFillTx/>
                <a:latin typeface="Times New Roman" pitchFamily="18"/>
                <a:cs typeface="Times New Roman" pitchFamily="18"/>
              </a:rPr>
              <a:t> </a:t>
            </a:r>
            <a:r>
              <a:rPr lang="ru-RU" sz="2800" i="0" u="none" strike="noStrike" kern="1200" cap="none" spc="0" baseline="0" dirty="0" err="1">
                <a:solidFill>
                  <a:srgbClr val="222222"/>
                </a:solidFill>
                <a:uFillTx/>
                <a:latin typeface="Times New Roman" pitchFamily="18"/>
                <a:cs typeface="Times New Roman" pitchFamily="18"/>
              </a:rPr>
              <a:t>крововиливів</a:t>
            </a:r>
            <a:r>
              <a:rPr lang="ru-RU" sz="2800" i="0" u="none" strike="noStrike" kern="1200" cap="none" spc="0" baseline="0" dirty="0">
                <a:solidFill>
                  <a:srgbClr val="222222"/>
                </a:solidFill>
                <a:uFillTx/>
                <a:latin typeface="Times New Roman" pitchFamily="18"/>
                <a:cs typeface="Times New Roman" pitchFamily="18"/>
              </a:rPr>
              <a:t> в </a:t>
            </a:r>
            <a:r>
              <a:rPr lang="ru-RU" sz="2800" i="0" u="none" strike="noStrike" kern="1200" cap="none" spc="0" baseline="0" dirty="0" err="1" smtClean="0">
                <a:solidFill>
                  <a:srgbClr val="222222"/>
                </a:solidFill>
                <a:uFillTx/>
                <a:latin typeface="Times New Roman" pitchFamily="18"/>
                <a:cs typeface="Times New Roman" pitchFamily="18"/>
              </a:rPr>
              <a:t>суглоби</a:t>
            </a:r>
            <a:r>
              <a:rPr lang="ru-RU" sz="2800" dirty="0">
                <a:solidFill>
                  <a:srgbClr val="222222"/>
                </a:solidFill>
                <a:latin typeface="Times New Roman" pitchFamily="18"/>
                <a:cs typeface="Times New Roman" pitchFamily="18"/>
              </a:rPr>
              <a:t>.</a:t>
            </a:r>
            <a:r>
              <a:rPr lang="ru-RU" sz="2800" i="0" u="none" strike="noStrike" kern="1200" cap="none" spc="0" baseline="0" dirty="0">
                <a:solidFill>
                  <a:srgbClr val="222222"/>
                </a:solidFill>
                <a:uFillTx/>
                <a:latin typeface="Times New Roman" pitchFamily="18"/>
                <a:cs typeface="Times New Roman" pitchFamily="18"/>
              </a:rPr>
              <a:t> </a:t>
            </a:r>
            <a:endParaRPr lang="ru-RU" sz="2800" i="0" u="none" strike="noStrike" kern="1200" cap="none" spc="0" baseline="0" dirty="0">
              <a:solidFill>
                <a:srgbClr val="000000"/>
              </a:solidFill>
              <a:uFillTx/>
              <a:latin typeface="Times New Roman" pitchFamily="18"/>
              <a:cs typeface="Times New Roman"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¾ÑÐ¾Ð¶ÐµÐµ Ð¸Ð·Ð¾Ð±ÑÐ°Ð¶ÐµÐ½Ð¸Ðµ">
            <a:extLst>
              <a:ext uri="{FF2B5EF4-FFF2-40B4-BE49-F238E27FC236}">
                <a16:creationId xmlns="" xmlns:a16="http://schemas.microsoft.com/office/drawing/2014/main" id="{00000000-0000-0000-0000-000000000000}"/>
              </a:ext>
            </a:extLst>
          </p:cNvPr>
          <p:cNvPicPr>
            <a:picLocks noChangeAspect="1"/>
          </p:cNvPicPr>
          <p:nvPr/>
        </p:nvPicPr>
        <p:blipFill>
          <a:blip r:embed="rId2"/>
          <a:srcRect/>
          <a:stretch>
            <a:fillRect/>
          </a:stretch>
        </p:blipFill>
        <p:spPr>
          <a:xfrm>
            <a:off x="368635" y="283997"/>
            <a:ext cx="5157126" cy="3081701"/>
          </a:xfrm>
          <a:prstGeom prst="rect">
            <a:avLst/>
          </a:prstGeom>
          <a:noFill/>
          <a:ln cap="flat">
            <a:noFill/>
          </a:ln>
        </p:spPr>
      </p:pic>
      <p:pic>
        <p:nvPicPr>
          <p:cNvPr id="3" name="Picture 4" descr="ÐÐ¾ÑÐ¾Ð¶ÐµÐµ Ð¸Ð·Ð¾Ð±ÑÐ°Ð¶ÐµÐ½Ð¸Ðµ">
            <a:extLst>
              <a:ext uri="{FF2B5EF4-FFF2-40B4-BE49-F238E27FC236}">
                <a16:creationId xmlns="" xmlns:a16="http://schemas.microsoft.com/office/drawing/2014/main" id="{00000000-0000-0000-0000-000000000000}"/>
              </a:ext>
            </a:extLst>
          </p:cNvPr>
          <p:cNvPicPr>
            <a:picLocks noChangeAspect="1"/>
          </p:cNvPicPr>
          <p:nvPr/>
        </p:nvPicPr>
        <p:blipFill>
          <a:blip r:embed="rId3"/>
          <a:srcRect/>
          <a:stretch>
            <a:fillRect/>
          </a:stretch>
        </p:blipFill>
        <p:spPr>
          <a:xfrm>
            <a:off x="5529600" y="2684349"/>
            <a:ext cx="6261496" cy="3913849"/>
          </a:xfrm>
          <a:prstGeom prst="rect">
            <a:avLst/>
          </a:prstGeom>
          <a:noFill/>
          <a:ln cap="flat">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00417" y="315103"/>
            <a:ext cx="10972805" cy="1144922"/>
          </a:xfrm>
        </p:spPr>
        <p:txBody>
          <a:bodyPr>
            <a:noAutofit/>
          </a:bodyPr>
          <a:lstStyle/>
          <a:p>
            <a:pPr lvl="0"/>
            <a:r>
              <a:rPr lang="ru-RU" sz="4400" i="1" dirty="0" err="1">
                <a:latin typeface="Times New Roman" pitchFamily="18" charset="0"/>
                <a:cs typeface="Times New Roman" pitchFamily="18" charset="0"/>
              </a:rPr>
              <a:t>Молекулярні</a:t>
            </a:r>
            <a:r>
              <a:rPr lang="ru-RU" sz="4400" i="1" dirty="0">
                <a:latin typeface="Times New Roman" pitchFamily="18" charset="0"/>
                <a:cs typeface="Times New Roman" pitchFamily="18" charset="0"/>
              </a:rPr>
              <a:t> </a:t>
            </a:r>
            <a:r>
              <a:rPr lang="ru-RU" sz="4400" i="1" dirty="0" err="1">
                <a:latin typeface="Times New Roman" pitchFamily="18" charset="0"/>
                <a:cs typeface="Times New Roman" pitchFamily="18" charset="0"/>
              </a:rPr>
              <a:t>хвороби</a:t>
            </a:r>
            <a:r>
              <a:rPr lang="ru-RU" sz="4400" i="1" dirty="0">
                <a:latin typeface="Times New Roman" pitchFamily="18" charset="0"/>
                <a:cs typeface="Times New Roman" pitchFamily="18" charset="0"/>
              </a:rPr>
              <a:t> </a:t>
            </a:r>
            <a:r>
              <a:rPr lang="ru-RU" sz="4400" i="1" dirty="0" err="1">
                <a:latin typeface="Times New Roman" pitchFamily="18" charset="0"/>
                <a:cs typeface="Times New Roman" pitchFamily="18" charset="0"/>
              </a:rPr>
              <a:t>вуглеводневого</a:t>
            </a:r>
            <a:r>
              <a:rPr lang="ru-RU" sz="4400" i="1" dirty="0">
                <a:latin typeface="Times New Roman" pitchFamily="18" charset="0"/>
                <a:cs typeface="Times New Roman" pitchFamily="18" charset="0"/>
              </a:rPr>
              <a:t> </a:t>
            </a:r>
            <a:r>
              <a:rPr lang="ru-RU" sz="4400" i="1" dirty="0" err="1">
                <a:latin typeface="Times New Roman" pitchFamily="18" charset="0"/>
                <a:cs typeface="Times New Roman" pitchFamily="18" charset="0"/>
              </a:rPr>
              <a:t>обміну</a:t>
            </a:r>
            <a:endParaRPr lang="ru-RU" sz="4400" i="1" dirty="0">
              <a:latin typeface="Times New Roman" pitchFamily="18" charset="0"/>
              <a:cs typeface="Times New Roman" pitchFamily="18" charset="0"/>
            </a:endParaRPr>
          </a:p>
        </p:txBody>
      </p:sp>
      <p:sp>
        <p:nvSpPr>
          <p:cNvPr id="3" name="Прямоугольник 2"/>
          <p:cNvSpPr/>
          <p:nvPr/>
        </p:nvSpPr>
        <p:spPr>
          <a:xfrm>
            <a:off x="329476" y="1556804"/>
            <a:ext cx="11457020" cy="1938992"/>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400" i="0" u="sng" strike="noStrike" kern="1200" cap="none" spc="0" baseline="0" dirty="0" err="1">
                <a:uFillTx/>
                <a:latin typeface="Times New Roman" pitchFamily="18"/>
                <a:cs typeface="Times New Roman" pitchFamily="18"/>
              </a:rPr>
              <a:t>Галактоземія</a:t>
            </a:r>
            <a:r>
              <a:rPr lang="ru-RU" sz="2400" i="0" u="sng" strike="noStrike" kern="1200" cap="none" spc="0" baseline="0" dirty="0">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є</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вродженим</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обмінним</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захворюванням</a:t>
            </a:r>
            <a:r>
              <a:rPr lang="ru-RU" sz="2400" i="0" u="none" strike="noStrike" kern="1200" cap="none" spc="0" baseline="0" dirty="0">
                <a:solidFill>
                  <a:srgbClr val="000000"/>
                </a:solidFill>
                <a:uFillTx/>
                <a:latin typeface="Times New Roman" pitchFamily="18"/>
                <a:cs typeface="Times New Roman" pitchFamily="18"/>
              </a:rPr>
              <a:t>, яке </a:t>
            </a:r>
            <a:r>
              <a:rPr lang="ru-RU" sz="2400" i="0" u="none" strike="noStrike" kern="1200" cap="none" spc="0" baseline="0" dirty="0" err="1">
                <a:solidFill>
                  <a:srgbClr val="000000"/>
                </a:solidFill>
                <a:uFillTx/>
                <a:latin typeface="Times New Roman" pitchFamily="18"/>
                <a:cs typeface="Times New Roman" pitchFamily="18"/>
              </a:rPr>
              <a:t>пов'язане</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дефіцитом</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smtClean="0">
                <a:solidFill>
                  <a:srgbClr val="000000"/>
                </a:solidFill>
                <a:uFillTx/>
                <a:latin typeface="Times New Roman" pitchFamily="18"/>
                <a:cs typeface="Times New Roman" pitchFamily="18"/>
              </a:rPr>
              <a:t>ферменту, </a:t>
            </a:r>
            <a:r>
              <a:rPr lang="ru-RU" sz="2400" i="0" u="none" strike="noStrike" kern="1200" cap="none" spc="0" baseline="0" dirty="0" err="1" smtClean="0">
                <a:solidFill>
                  <a:srgbClr val="000000"/>
                </a:solidFill>
                <a:uFillTx/>
                <a:latin typeface="Times New Roman" pitchFamily="18"/>
                <a:cs typeface="Times New Roman" pitchFamily="18"/>
              </a:rPr>
              <a:t>необхідного</a:t>
            </a:r>
            <a:r>
              <a:rPr lang="ru-RU" sz="2400" i="0" u="none" strike="noStrike" kern="1200" cap="none" spc="0" baseline="0" dirty="0" smtClean="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організму</a:t>
            </a:r>
            <a:r>
              <a:rPr lang="ru-RU" sz="2400" i="0" u="none" strike="noStrike" kern="1200" cap="none" spc="0" baseline="0" dirty="0">
                <a:solidFill>
                  <a:srgbClr val="000000"/>
                </a:solidFill>
                <a:uFillTx/>
                <a:latin typeface="Times New Roman" pitchFamily="18"/>
                <a:cs typeface="Times New Roman" pitchFamily="18"/>
              </a:rPr>
              <a:t> для </a:t>
            </a:r>
            <a:r>
              <a:rPr lang="ru-RU" sz="2400" i="0" u="none" strike="noStrike" kern="1200" cap="none" spc="0" baseline="0" dirty="0" err="1">
                <a:solidFill>
                  <a:srgbClr val="000000"/>
                </a:solidFill>
                <a:uFillTx/>
                <a:latin typeface="Times New Roman" pitchFamily="18"/>
                <a:cs typeface="Times New Roman" pitchFamily="18"/>
              </a:rPr>
              <a:t>успішного</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перетворення</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галактози</a:t>
            </a:r>
            <a:r>
              <a:rPr lang="ru-RU" sz="2400" i="0" u="none" strike="noStrike" kern="1200" cap="none" spc="0" baseline="0" dirty="0">
                <a:solidFill>
                  <a:srgbClr val="000000"/>
                </a:solidFill>
                <a:uFillTx/>
                <a:latin typeface="Times New Roman" pitchFamily="18"/>
                <a:cs typeface="Times New Roman" pitchFamily="18"/>
              </a:rPr>
              <a:t> (простого </a:t>
            </a:r>
            <a:r>
              <a:rPr lang="ru-RU" sz="2400" i="0" u="none" strike="noStrike" kern="1200" cap="none" spc="0" baseline="0" dirty="0" err="1">
                <a:solidFill>
                  <a:srgbClr val="000000"/>
                </a:solidFill>
                <a:uFillTx/>
                <a:latin typeface="Times New Roman" pitchFamily="18"/>
                <a:cs typeface="Times New Roman" pitchFamily="18"/>
              </a:rPr>
              <a:t>цукру</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що</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перебуває</a:t>
            </a:r>
            <a:r>
              <a:rPr lang="ru-RU" sz="2400" i="0" u="none" strike="noStrike" kern="1200" cap="none" spc="0" baseline="0" dirty="0">
                <a:solidFill>
                  <a:srgbClr val="000000"/>
                </a:solidFill>
                <a:uFillTx/>
                <a:latin typeface="Times New Roman" pitchFamily="18"/>
                <a:cs typeface="Times New Roman" pitchFamily="18"/>
              </a:rPr>
              <a:t> у </a:t>
            </a:r>
            <a:r>
              <a:rPr lang="ru-RU" sz="2400" i="0" u="none" strike="noStrike" kern="1200" cap="none" spc="0" baseline="0" dirty="0" err="1">
                <a:solidFill>
                  <a:srgbClr val="000000"/>
                </a:solidFill>
                <a:uFillTx/>
                <a:latin typeface="Times New Roman" pitchFamily="18"/>
                <a:cs typeface="Times New Roman" pitchFamily="18"/>
              </a:rPr>
              <a:t>молочних</a:t>
            </a:r>
            <a:r>
              <a:rPr lang="ru-RU" sz="2400" i="0" u="none" strike="noStrike" kern="1200" cap="none" spc="0" baseline="0" dirty="0">
                <a:solidFill>
                  <a:srgbClr val="000000"/>
                </a:solidFill>
                <a:uFillTx/>
                <a:latin typeface="Times New Roman" pitchFamily="18"/>
                <a:cs typeface="Times New Roman" pitchFamily="18"/>
              </a:rPr>
              <a:t> продуктах) на глюкозу. Частота такого </a:t>
            </a:r>
            <a:r>
              <a:rPr lang="ru-RU" sz="2400" i="0" u="none" strike="noStrike" kern="1200" cap="none" spc="0" baseline="0" dirty="0" err="1">
                <a:solidFill>
                  <a:srgbClr val="000000"/>
                </a:solidFill>
                <a:uFillTx/>
                <a:latin typeface="Times New Roman" pitchFamily="18"/>
                <a:cs typeface="Times New Roman" pitchFamily="18"/>
              </a:rPr>
              <a:t>захворювання</a:t>
            </a:r>
            <a:r>
              <a:rPr lang="ru-RU" sz="2400" i="0" u="none" strike="noStrike" kern="1200" cap="none" spc="0" baseline="0" dirty="0">
                <a:solidFill>
                  <a:srgbClr val="000000"/>
                </a:solidFill>
                <a:uFillTx/>
                <a:latin typeface="Times New Roman" pitchFamily="18"/>
                <a:cs typeface="Times New Roman" pitchFamily="18"/>
              </a:rPr>
              <a:t> на </a:t>
            </a:r>
            <a:r>
              <a:rPr lang="ru-RU" sz="2400" i="0" u="none" strike="noStrike" kern="1200" cap="none" spc="0" baseline="0" dirty="0" err="1">
                <a:solidFill>
                  <a:srgbClr val="000000"/>
                </a:solidFill>
                <a:uFillTx/>
                <a:latin typeface="Times New Roman" pitchFamily="18"/>
                <a:cs typeface="Times New Roman" pitchFamily="18"/>
              </a:rPr>
              <a:t>сьогоднішній</a:t>
            </a:r>
            <a:r>
              <a:rPr lang="ru-RU" sz="2400" i="0" u="none" strike="noStrike" kern="1200" cap="none" spc="0" baseline="0" dirty="0">
                <a:solidFill>
                  <a:srgbClr val="000000"/>
                </a:solidFill>
                <a:uFillTx/>
                <a:latin typeface="Times New Roman" pitchFamily="18"/>
                <a:cs typeface="Times New Roman" pitchFamily="18"/>
              </a:rPr>
              <a:t> день </a:t>
            </a:r>
            <a:r>
              <a:rPr lang="ru-RU" sz="2400" i="0" u="none" strike="noStrike" kern="1200" cap="none" spc="0" baseline="0" dirty="0" err="1">
                <a:solidFill>
                  <a:srgbClr val="000000"/>
                </a:solidFill>
                <a:uFillTx/>
                <a:latin typeface="Times New Roman" pitchFamily="18"/>
                <a:cs typeface="Times New Roman" pitchFamily="18"/>
              </a:rPr>
              <a:t>варіює</a:t>
            </a:r>
            <a:r>
              <a:rPr lang="ru-RU" sz="2400" i="0" u="none" strike="noStrike" kern="1200" cap="none" spc="0" baseline="0" dirty="0">
                <a:solidFill>
                  <a:srgbClr val="000000"/>
                </a:solidFill>
                <a:uFillTx/>
                <a:latin typeface="Times New Roman" pitchFamily="18"/>
                <a:cs typeface="Times New Roman" pitchFamily="18"/>
              </a:rPr>
              <a:t> в </a:t>
            </a:r>
            <a:r>
              <a:rPr lang="ru-RU" sz="2400" i="0" u="none" strike="noStrike" kern="1200" cap="none" spc="0" baseline="0" dirty="0" err="1">
                <a:solidFill>
                  <a:srgbClr val="000000"/>
                </a:solidFill>
                <a:uFillTx/>
                <a:latin typeface="Times New Roman" pitchFamily="18"/>
                <a:cs typeface="Times New Roman" pitchFamily="18"/>
              </a:rPr>
              <a:t>різних</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країнах</a:t>
            </a:r>
            <a:r>
              <a:rPr lang="ru-RU" sz="2400" i="0" u="none" strike="noStrike" kern="1200" cap="none" spc="0" baseline="0" dirty="0">
                <a:solidFill>
                  <a:srgbClr val="000000"/>
                </a:solidFill>
                <a:uFillTx/>
                <a:latin typeface="Times New Roman" pitchFamily="18"/>
                <a:cs typeface="Times New Roman" pitchFamily="18"/>
              </a:rPr>
              <a:t>, тому </a:t>
            </a:r>
            <a:r>
              <a:rPr lang="ru-RU" sz="2400" i="0" u="none" strike="noStrike" kern="1200" cap="none" spc="0" baseline="0" dirty="0" err="1">
                <a:solidFill>
                  <a:srgbClr val="000000"/>
                </a:solidFill>
                <a:uFillTx/>
                <a:latin typeface="Times New Roman" pitchFamily="18"/>
                <a:cs typeface="Times New Roman" pitchFamily="18"/>
              </a:rPr>
              <a:t>точних</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даних</a:t>
            </a:r>
            <a:r>
              <a:rPr lang="ru-RU" sz="2400" i="0" u="none" strike="noStrike" kern="1200" cap="none" spc="0" baseline="0" dirty="0">
                <a:solidFill>
                  <a:srgbClr val="000000"/>
                </a:solidFill>
                <a:uFillTx/>
                <a:latin typeface="Times New Roman" pitchFamily="18"/>
                <a:cs typeface="Times New Roman" pitchFamily="18"/>
              </a:rPr>
              <a:t> не </a:t>
            </a:r>
            <a:r>
              <a:rPr lang="ru-RU" sz="2400" i="0" u="none" strike="noStrike" kern="1200" cap="none" spc="0" baseline="0" dirty="0" err="1">
                <a:solidFill>
                  <a:srgbClr val="000000"/>
                </a:solidFill>
                <a:uFillTx/>
                <a:latin typeface="Times New Roman" pitchFamily="18"/>
                <a:cs typeface="Times New Roman" pitchFamily="18"/>
              </a:rPr>
              <a:t>існує</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але</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орієнтовно</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smtClean="0">
                <a:solidFill>
                  <a:srgbClr val="000000"/>
                </a:solidFill>
                <a:uFillTx/>
                <a:latin typeface="Times New Roman" pitchFamily="18"/>
                <a:cs typeface="Times New Roman" pitchFamily="18"/>
              </a:rPr>
              <a:t>1:30 </a:t>
            </a:r>
            <a:r>
              <a:rPr lang="ru-RU" sz="2400" i="0" u="none" strike="noStrike" kern="1200" cap="none" spc="0" baseline="0" dirty="0">
                <a:solidFill>
                  <a:srgbClr val="000000"/>
                </a:solidFill>
                <a:uFillTx/>
                <a:latin typeface="Times New Roman" pitchFamily="18"/>
                <a:cs typeface="Times New Roman" pitchFamily="18"/>
              </a:rPr>
              <a:t>000 </a:t>
            </a:r>
            <a:r>
              <a:rPr lang="ru-RU" sz="2400" i="0" u="none" strike="noStrike" kern="1200" cap="none" spc="0" baseline="0" dirty="0" err="1">
                <a:solidFill>
                  <a:srgbClr val="000000"/>
                </a:solidFill>
                <a:uFillTx/>
                <a:latin typeface="Times New Roman" pitchFamily="18"/>
                <a:cs typeface="Times New Roman" pitchFamily="18"/>
              </a:rPr>
              <a:t>і</a:t>
            </a:r>
            <a:r>
              <a:rPr lang="ru-RU" sz="2400" i="0" u="none" strike="noStrike" kern="1200" cap="none" spc="0" baseline="0" dirty="0">
                <a:solidFill>
                  <a:srgbClr val="000000"/>
                </a:solidFill>
                <a:uFillTx/>
                <a:latin typeface="Times New Roman" pitchFamily="18"/>
                <a:cs typeface="Times New Roman" pitchFamily="18"/>
              </a:rPr>
              <a:t> 1: 50 000.</a:t>
            </a:r>
          </a:p>
        </p:txBody>
      </p:sp>
      <p:pic>
        <p:nvPicPr>
          <p:cNvPr id="5" name="Picture 2" descr="ÐÐ°ÑÑÐ¸Ð½ÐºÐ¸ Ð¿Ð¾ Ð·Ð°Ð¿ÑÐ¾ÑÑ ÐºÐ°ÑÑÐ¸Ð½ÐºÐ° Ð¼ÑÐºÐ¾Ð²ÑÑÑÐ¸Ð´Ð¾Ð·">
            <a:extLst>
              <a:ext uri="{FF2B5EF4-FFF2-40B4-BE49-F238E27FC236}">
                <a16:creationId xmlns="" xmlns:a16="http://schemas.microsoft.com/office/drawing/2014/main" id="{00000000-0000-0000-0000-000000000000}"/>
              </a:ext>
            </a:extLst>
          </p:cNvPr>
          <p:cNvPicPr>
            <a:picLocks noChangeAspect="1"/>
          </p:cNvPicPr>
          <p:nvPr/>
        </p:nvPicPr>
        <p:blipFill>
          <a:blip r:embed="rId3"/>
          <a:srcRect/>
          <a:stretch>
            <a:fillRect/>
          </a:stretch>
        </p:blipFill>
        <p:spPr>
          <a:xfrm>
            <a:off x="6473473" y="3892156"/>
            <a:ext cx="5083391" cy="2538329"/>
          </a:xfrm>
          <a:prstGeom prst="rect">
            <a:avLst/>
          </a:prstGeom>
          <a:noFill/>
          <a:ln cap="flat">
            <a:noFill/>
          </a:ln>
        </p:spPr>
      </p:pic>
      <p:sp>
        <p:nvSpPr>
          <p:cNvPr id="9218" name="AutoShape 2" descr="Ð ÐµÐ·ÑÐ»ÑÑÐ°Ñ Ð¿Ð¾ÑÑÐºÑ Ð·Ð¾Ð±ÑÐ°Ð¶ÐµÐ½Ñ Ð·Ð° Ð·Ð°Ð¿Ð¸ÑÐ¾Ð¼ &quot;Ð³Ð°Ð»Ð°ÐºÑÐ¾Ð·ÐµÐ¼ÑÑ&quot;"/>
          <p:cNvSpPr>
            <a:spLocks noChangeAspect="1" noChangeArrowheads="1"/>
          </p:cNvSpPr>
          <p:nvPr/>
        </p:nvSpPr>
        <p:spPr bwMode="auto">
          <a:xfrm>
            <a:off x="188160" y="-131054"/>
            <a:ext cx="368640" cy="27651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0" name="Picture 4" descr="Ð ÐµÐ·ÑÐ»ÑÑÐ°Ñ Ð¿Ð¾ÑÑÐºÑ Ð·Ð¾Ð±ÑÐ°Ð¶ÐµÐ½Ñ Ð·Ð° Ð·Ð°Ð¿Ð¸ÑÐ¾Ð¼ &quot;Ð³Ð°Ð»Ð°ÐºÑÐ¾Ð·ÐµÐ¼ÑÑ&quot;"/>
          <p:cNvPicPr>
            <a:picLocks noChangeAspect="1" noChangeArrowheads="1"/>
          </p:cNvPicPr>
          <p:nvPr/>
        </p:nvPicPr>
        <p:blipFill>
          <a:blip r:embed="rId4"/>
          <a:srcRect/>
          <a:stretch>
            <a:fillRect/>
          </a:stretch>
        </p:blipFill>
        <p:spPr bwMode="auto">
          <a:xfrm>
            <a:off x="814848" y="3959526"/>
            <a:ext cx="5009665" cy="246930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184" y="373328"/>
            <a:ext cx="11501568" cy="4893647"/>
          </a:xfrm>
          <a:prstGeom prst="rect">
            <a:avLst/>
          </a:prstGeom>
          <a:noFill/>
          <a:ln cap="flat">
            <a:noFill/>
            <a:prstDash val="solid"/>
          </a:ln>
        </p:spPr>
        <p:txBody>
          <a:bodyPr vert="horz" wrap="square" lIns="91440" tIns="45720" rIns="91440" bIns="45720" anchor="t" anchorCtr="0" compatLnSpc="1">
            <a:spAutoFit/>
          </a:bodyPr>
          <a:lstStyle/>
          <a:p>
            <a:pPr lvl="0" algn="just">
              <a:defRPr sz="1800" b="0" i="0" u="none" strike="noStrike" kern="0" cap="none" spc="0" baseline="0">
                <a:solidFill>
                  <a:srgbClr val="000000"/>
                </a:solidFill>
                <a:uFillTx/>
              </a:defRPr>
            </a:pPr>
            <a:r>
              <a:rPr lang="ru-RU" sz="2800" b="0" i="0" u="none" strike="noStrike" kern="1200" cap="none" spc="0" baseline="0" dirty="0">
                <a:solidFill>
                  <a:srgbClr val="FF0000"/>
                </a:solidFill>
                <a:uFillTx/>
                <a:latin typeface="Arial" pitchFamily="34"/>
              </a:rPr>
              <a:t> </a:t>
            </a:r>
            <a:r>
              <a:rPr lang="ru-RU" sz="2400" u="sng" strike="noStrike" kern="1200" cap="none" spc="0" baseline="0" dirty="0" err="1">
                <a:uFillTx/>
                <a:latin typeface="Times New Roman" pitchFamily="18"/>
                <a:cs typeface="Times New Roman" pitchFamily="18"/>
              </a:rPr>
              <a:t>Фруктоземія</a:t>
            </a:r>
            <a:r>
              <a:rPr lang="ru-RU" sz="2400" u="none" strike="noStrike" kern="1200" cap="none" spc="0" baseline="0" dirty="0">
                <a:solidFill>
                  <a:srgbClr val="FF0000"/>
                </a:solidFill>
                <a:uFillTx/>
                <a:latin typeface="Times New Roman" pitchFamily="18"/>
                <a:cs typeface="Times New Roman" pitchFamily="18"/>
              </a:rPr>
              <a:t> </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це</a:t>
            </a:r>
            <a:r>
              <a:rPr lang="ru-RU" sz="2400" u="none" strike="noStrike" kern="1200" cap="none" spc="0" baseline="0" dirty="0">
                <a:solidFill>
                  <a:srgbClr val="000000"/>
                </a:solidFill>
                <a:uFillTx/>
                <a:latin typeface="Times New Roman" pitchFamily="18"/>
                <a:cs typeface="Times New Roman" pitchFamily="18"/>
              </a:rPr>
              <a:t> </a:t>
            </a:r>
            <a:r>
              <a:rPr lang="ru-RU" sz="2400" strike="noStrike" kern="1200" cap="none" spc="0" baseline="0" dirty="0" err="1">
                <a:solidFill>
                  <a:srgbClr val="000000"/>
                </a:solidFill>
                <a:uFillTx/>
                <a:latin typeface="Times New Roman" pitchFamily="18"/>
                <a:cs typeface="Times New Roman" pitchFamily="18"/>
              </a:rPr>
              <a:t>спадкове</a:t>
            </a:r>
            <a:r>
              <a:rPr lang="ru-RU" sz="2400" strike="noStrike" kern="1200" cap="none" spc="0" baseline="0" dirty="0">
                <a:solidFill>
                  <a:srgbClr val="000000"/>
                </a:solidFill>
                <a:uFillTx/>
                <a:latin typeface="Times New Roman" pitchFamily="18"/>
                <a:cs typeface="Times New Roman" pitchFamily="18"/>
              </a:rPr>
              <a:t> </a:t>
            </a:r>
            <a:r>
              <a:rPr lang="ru-RU" sz="2400" strike="noStrike" kern="1200" cap="none" spc="0" baseline="0" dirty="0" err="1">
                <a:solidFill>
                  <a:srgbClr val="000000"/>
                </a:solidFill>
                <a:uFillTx/>
                <a:latin typeface="Times New Roman" pitchFamily="18"/>
                <a:cs typeface="Times New Roman" pitchFamily="18"/>
              </a:rPr>
              <a:t>захворювання</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smtClean="0">
                <a:solidFill>
                  <a:srgbClr val="000000"/>
                </a:solidFill>
                <a:uFillTx/>
                <a:latin typeface="Times New Roman" pitchFamily="18"/>
                <a:cs typeface="Times New Roman" pitchFamily="18"/>
              </a:rPr>
              <a:t>що</a:t>
            </a:r>
            <a:r>
              <a:rPr lang="ru-RU" sz="2400" u="none" strike="noStrike" kern="1200" cap="none" spc="0" baseline="0" dirty="0" smtClean="0">
                <a:solidFill>
                  <a:srgbClr val="000000"/>
                </a:solidFill>
                <a:uFillTx/>
                <a:latin typeface="Times New Roman" pitchFamily="18"/>
                <a:cs typeface="Times New Roman" pitchFamily="18"/>
              </a:rPr>
              <a:t> </a:t>
            </a:r>
            <a:r>
              <a:rPr lang="ru-RU" sz="2400" u="none" strike="noStrike" kern="1200" cap="none" spc="0" baseline="0" dirty="0" err="1" smtClean="0">
                <a:solidFill>
                  <a:srgbClr val="000000"/>
                </a:solidFill>
                <a:uFillTx/>
                <a:latin typeface="Times New Roman" pitchFamily="18"/>
                <a:cs typeface="Times New Roman" pitchFamily="18"/>
              </a:rPr>
              <a:t>передається</a:t>
            </a:r>
            <a:r>
              <a:rPr lang="ru-RU" sz="2400" u="none" strike="noStrike" kern="1200" cap="none" spc="0" baseline="0" dirty="0" smtClean="0">
                <a:solidFill>
                  <a:srgbClr val="000000"/>
                </a:solidFill>
                <a:uFillTx/>
                <a:latin typeface="Times New Roman" pitchFamily="18"/>
                <a:cs typeface="Times New Roman" pitchFamily="18"/>
              </a:rPr>
              <a:t> за </a:t>
            </a:r>
            <a:r>
              <a:rPr lang="ru-RU" sz="2400" strike="noStrike" kern="1200" cap="none" spc="0" baseline="0" dirty="0" err="1" smtClean="0">
                <a:solidFill>
                  <a:srgbClr val="000000"/>
                </a:solidFill>
                <a:uFillTx/>
                <a:latin typeface="Times New Roman" pitchFamily="18"/>
                <a:cs typeface="Times New Roman" pitchFamily="18"/>
              </a:rPr>
              <a:t>аутосомно-рецесивним</a:t>
            </a:r>
            <a:r>
              <a:rPr lang="ru-RU" sz="2400" strike="noStrike" kern="1200" cap="none" spc="0" baseline="0" dirty="0" smtClean="0">
                <a:solidFill>
                  <a:srgbClr val="000000"/>
                </a:solidFill>
                <a:uFillTx/>
                <a:latin typeface="Times New Roman" pitchFamily="18"/>
                <a:cs typeface="Times New Roman" pitchFamily="18"/>
              </a:rPr>
              <a:t> типом</a:t>
            </a:r>
            <a:r>
              <a:rPr lang="ru-RU" sz="2400" u="none" strike="noStrike" kern="1200" cap="none" spc="0" baseline="0" dirty="0" smtClean="0">
                <a:solidFill>
                  <a:srgbClr val="000000"/>
                </a:solidFill>
                <a:uFillTx/>
                <a:latin typeface="Times New Roman" pitchFamily="18"/>
                <a:cs typeface="Times New Roman" pitchFamily="18"/>
              </a:rPr>
              <a:t>, </a:t>
            </a:r>
            <a:r>
              <a:rPr lang="ru-RU" sz="2400" u="none" strike="noStrike" kern="1200" cap="none" spc="0" baseline="0" dirty="0" err="1" smtClean="0">
                <a:solidFill>
                  <a:srgbClr val="000000"/>
                </a:solidFill>
                <a:uFillTx/>
                <a:latin typeface="Times New Roman" pitchFamily="18"/>
                <a:cs typeface="Times New Roman" pitchFamily="18"/>
              </a:rPr>
              <a:t>воно</a:t>
            </a:r>
            <a:r>
              <a:rPr lang="ru-RU" sz="2400" u="none" strike="noStrike" kern="1200" cap="none" spc="0" baseline="0" dirty="0" smtClean="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пов'язане</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з</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різко</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зниженою</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активністю</a:t>
            </a:r>
            <a:r>
              <a:rPr lang="ru-RU" sz="2400" u="none" strike="noStrike" kern="1200" cap="none" spc="0" baseline="0" dirty="0">
                <a:solidFill>
                  <a:srgbClr val="000000"/>
                </a:solidFill>
                <a:uFillTx/>
                <a:latin typeface="Times New Roman" pitchFamily="18"/>
                <a:cs typeface="Times New Roman" pitchFamily="18"/>
              </a:rPr>
              <a:t> ферменту фруктозо-1-фосфатальдолази. </a:t>
            </a:r>
            <a:r>
              <a:rPr lang="ru-RU" sz="2400" u="none" strike="noStrike" kern="1200" cap="none" spc="0" baseline="0" dirty="0" err="1">
                <a:solidFill>
                  <a:srgbClr val="000000"/>
                </a:solidFill>
                <a:uFillTx/>
                <a:latin typeface="Times New Roman" pitchFamily="18"/>
                <a:cs typeface="Times New Roman" pitchFamily="18"/>
              </a:rPr>
              <a:t>Поширеність</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його</a:t>
            </a:r>
            <a:r>
              <a:rPr lang="ru-RU" sz="2400" u="none" strike="noStrike" kern="1200" cap="none" spc="0" baseline="0" dirty="0">
                <a:solidFill>
                  <a:srgbClr val="000000"/>
                </a:solidFill>
                <a:uFillTx/>
                <a:latin typeface="Times New Roman" pitchFamily="18"/>
                <a:cs typeface="Times New Roman" pitchFamily="18"/>
              </a:rPr>
              <a:t> 1:20000 </a:t>
            </a:r>
            <a:r>
              <a:rPr lang="ru-RU" sz="2400" u="none" strike="noStrike" kern="1200" cap="none" spc="0" baseline="0" dirty="0" err="1">
                <a:solidFill>
                  <a:srgbClr val="000000"/>
                </a:solidFill>
                <a:uFillTx/>
                <a:latin typeface="Times New Roman" pitchFamily="18"/>
                <a:cs typeface="Times New Roman" pitchFamily="18"/>
              </a:rPr>
              <a:t>населення</a:t>
            </a:r>
            <a:r>
              <a:rPr lang="ru-RU" sz="2400" u="none" strike="noStrike" kern="1200" cap="none" spc="0" baseline="0" dirty="0">
                <a:solidFill>
                  <a:srgbClr val="000000"/>
                </a:solidFill>
                <a:uFillTx/>
                <a:latin typeface="Times New Roman" pitchFamily="18"/>
                <a:cs typeface="Times New Roman" pitchFamily="18"/>
              </a:rPr>
              <a:t>. При </a:t>
            </a:r>
            <a:r>
              <a:rPr lang="ru-RU" sz="2400" u="none" strike="noStrike" kern="1200" cap="none" spc="0" baseline="0" dirty="0" err="1">
                <a:solidFill>
                  <a:srgbClr val="000000"/>
                </a:solidFill>
                <a:uFillTx/>
                <a:latin typeface="Times New Roman" pitchFamily="18"/>
                <a:cs typeface="Times New Roman" pitchFamily="18"/>
              </a:rPr>
              <a:t>недостатній</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активності</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цього</a:t>
            </a:r>
            <a:r>
              <a:rPr lang="ru-RU" sz="2400" u="none" strike="noStrike" kern="1200" cap="none" spc="0" baseline="0" dirty="0">
                <a:solidFill>
                  <a:srgbClr val="000000"/>
                </a:solidFill>
                <a:uFillTx/>
                <a:latin typeface="Times New Roman" pitchFamily="18"/>
                <a:cs typeface="Times New Roman" pitchFamily="18"/>
              </a:rPr>
              <a:t> ферменту </a:t>
            </a:r>
            <a:r>
              <a:rPr lang="ru-RU" sz="2400" dirty="0" err="1" smtClean="0">
                <a:solidFill>
                  <a:srgbClr val="000000"/>
                </a:solidFill>
                <a:latin typeface="Times New Roman" pitchFamily="18"/>
                <a:cs typeface="Times New Roman" pitchFamily="18"/>
              </a:rPr>
              <a:t>затримується</a:t>
            </a:r>
            <a:r>
              <a:rPr lang="ru-RU" sz="2400" dirty="0" smtClean="0">
                <a:solidFill>
                  <a:srgbClr val="000000"/>
                </a:solidFill>
                <a:latin typeface="Times New Roman" pitchFamily="18"/>
                <a:cs typeface="Times New Roman" pitchFamily="18"/>
              </a:rPr>
              <a:t> </a:t>
            </a:r>
            <a:r>
              <a:rPr lang="ru-RU" sz="2400" dirty="0" err="1" smtClean="0">
                <a:solidFill>
                  <a:srgbClr val="000000"/>
                </a:solidFill>
                <a:latin typeface="Times New Roman" pitchFamily="18"/>
                <a:cs typeface="Times New Roman" pitchFamily="18"/>
              </a:rPr>
              <a:t>асиміляція</a:t>
            </a:r>
            <a:r>
              <a:rPr lang="ru-RU" sz="2400" dirty="0" smtClean="0">
                <a:solidFill>
                  <a:srgbClr val="000000"/>
                </a:solidFill>
                <a:latin typeface="Times New Roman" pitchFamily="18"/>
                <a:cs typeface="Times New Roman" pitchFamily="18"/>
              </a:rPr>
              <a:t> </a:t>
            </a:r>
            <a:r>
              <a:rPr lang="ru-RU" sz="2400" u="none" strike="noStrike" kern="1200" cap="none" spc="0" baseline="0" dirty="0" err="1" smtClean="0">
                <a:solidFill>
                  <a:srgbClr val="000000"/>
                </a:solidFill>
                <a:uFillTx/>
                <a:latin typeface="Times New Roman" pitchFamily="18"/>
                <a:cs typeface="Times New Roman" pitchFamily="18"/>
              </a:rPr>
              <a:t>фруктози</a:t>
            </a:r>
            <a:r>
              <a:rPr lang="ru-RU" sz="2400" dirty="0" smtClean="0">
                <a:solidFill>
                  <a:srgbClr val="000000"/>
                </a:solidFill>
                <a:latin typeface="Times New Roman" pitchFamily="18"/>
                <a:cs typeface="Times New Roman" pitchFamily="18"/>
              </a:rPr>
              <a:t>, </a:t>
            </a:r>
            <a:r>
              <a:rPr lang="ru-RU" sz="2400" u="none" strike="noStrike" kern="1200" cap="none" spc="0" baseline="0" dirty="0" err="1" smtClean="0">
                <a:solidFill>
                  <a:srgbClr val="000000"/>
                </a:solidFill>
                <a:uFillTx/>
                <a:latin typeface="Times New Roman" pitchFamily="18"/>
                <a:cs typeface="Times New Roman" pitchFamily="18"/>
              </a:rPr>
              <a:t>що</a:t>
            </a:r>
            <a:r>
              <a:rPr lang="ru-RU" sz="2400" u="none" strike="noStrike" kern="1200" cap="none" spc="0" baseline="0" dirty="0" smtClean="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накопичується</a:t>
            </a:r>
            <a:r>
              <a:rPr lang="ru-RU" sz="2400" u="none" strike="noStrike" kern="1200" cap="none" spc="0" baseline="0" dirty="0">
                <a:solidFill>
                  <a:srgbClr val="000000"/>
                </a:solidFill>
                <a:uFillTx/>
                <a:latin typeface="Times New Roman" pitchFamily="18"/>
                <a:cs typeface="Times New Roman" pitchFamily="18"/>
              </a:rPr>
              <a:t> у тканинах </a:t>
            </a:r>
            <a:r>
              <a:rPr lang="ru-RU" sz="2400" u="none" strike="noStrike" kern="1200" cap="none" spc="0" baseline="0" dirty="0" err="1">
                <a:solidFill>
                  <a:srgbClr val="000000"/>
                </a:solidFill>
                <a:uFillTx/>
                <a:latin typeface="Times New Roman" pitchFamily="18"/>
                <a:cs typeface="Times New Roman" pitchFamily="18"/>
              </a:rPr>
              <a:t>і</a:t>
            </a:r>
            <a:r>
              <a:rPr lang="ru-RU" sz="2400" u="none" strike="noStrike" kern="1200" cap="none" spc="0" baseline="0" dirty="0">
                <a:solidFill>
                  <a:srgbClr val="000000"/>
                </a:solidFill>
                <a:uFillTx/>
                <a:latin typeface="Times New Roman" pitchFamily="18"/>
                <a:cs typeface="Times New Roman" pitchFamily="18"/>
              </a:rPr>
              <a:t> </a:t>
            </a:r>
            <a:r>
              <a:rPr lang="ru-RU" sz="2400" u="none" strike="noStrike" kern="1200" cap="none" spc="0" baseline="0" dirty="0" err="1">
                <a:solidFill>
                  <a:srgbClr val="000000"/>
                </a:solidFill>
                <a:uFillTx/>
                <a:latin typeface="Times New Roman" pitchFamily="18"/>
                <a:cs typeface="Times New Roman" pitchFamily="18"/>
              </a:rPr>
              <a:t>завдає</a:t>
            </a:r>
            <a:r>
              <a:rPr lang="ru-RU" sz="2400" u="none" strike="noStrike" kern="1200" cap="none" spc="0" baseline="0" dirty="0">
                <a:solidFill>
                  <a:srgbClr val="000000"/>
                </a:solidFill>
                <a:uFillTx/>
                <a:latin typeface="Times New Roman" pitchFamily="18"/>
                <a:cs typeface="Times New Roman" pitchFamily="18"/>
              </a:rPr>
              <a:t> токсичного </a:t>
            </a:r>
            <a:r>
              <a:rPr lang="ru-RU" sz="2400" u="none" strike="noStrike" kern="1200" cap="none" spc="0" baseline="0" dirty="0" err="1">
                <a:solidFill>
                  <a:srgbClr val="000000"/>
                </a:solidFill>
                <a:uFillTx/>
                <a:latin typeface="Times New Roman" pitchFamily="18"/>
                <a:cs typeface="Times New Roman" pitchFamily="18"/>
              </a:rPr>
              <a:t>впливу</a:t>
            </a:r>
            <a:r>
              <a:rPr lang="ru-RU" sz="2400" u="none" strike="noStrike" kern="1200" cap="none" spc="0" baseline="0" dirty="0">
                <a:solidFill>
                  <a:srgbClr val="000000"/>
                </a:solidFill>
                <a:uFillTx/>
                <a:latin typeface="Times New Roman" pitchFamily="18"/>
                <a:cs typeface="Times New Roman" pitchFamily="18"/>
              </a:rPr>
              <a:t> на </a:t>
            </a:r>
            <a:r>
              <a:rPr lang="ru-RU" sz="2400" u="none" strike="noStrike" kern="1200" cap="none" spc="0" baseline="0" dirty="0" err="1">
                <a:solidFill>
                  <a:srgbClr val="000000"/>
                </a:solidFill>
                <a:uFillTx/>
                <a:latin typeface="Times New Roman" pitchFamily="18"/>
                <a:cs typeface="Times New Roman" pitchFamily="18"/>
              </a:rPr>
              <a:t>клітини</a:t>
            </a:r>
            <a:r>
              <a:rPr lang="ru-RU" sz="2400" u="none" strike="noStrike" kern="1200" cap="none" spc="0" baseline="0" dirty="0">
                <a:solidFill>
                  <a:srgbClr val="000000"/>
                </a:solidFill>
                <a:uFillTx/>
                <a:latin typeface="Times New Roman" pitchFamily="18"/>
                <a:cs typeface="Times New Roman" pitchFamily="18"/>
              </a:rPr>
              <a:t>. </a:t>
            </a:r>
            <a:endParaRPr lang="ru-RU" sz="2400" u="none" strike="noStrike" kern="1200" cap="none" spc="0" baseline="0" dirty="0" smtClean="0">
              <a:solidFill>
                <a:srgbClr val="000000"/>
              </a:solidFill>
              <a:uFillTx/>
              <a:latin typeface="Times New Roman" pitchFamily="18"/>
              <a:cs typeface="Times New Roman" pitchFamily="18"/>
            </a:endParaRPr>
          </a:p>
          <a:p>
            <a:pPr lvl="0" algn="just">
              <a:defRPr sz="1800" b="0" i="0" u="none" strike="noStrike" kern="0" cap="none" spc="0" baseline="0">
                <a:solidFill>
                  <a:srgbClr val="000000"/>
                </a:solidFill>
                <a:uFillTx/>
              </a:defRPr>
            </a:pPr>
            <a:endParaRPr lang="ru-RU" sz="2400" u="none" strike="noStrike" kern="1200" cap="none" spc="0" baseline="0" dirty="0">
              <a:solidFill>
                <a:srgbClr val="000000"/>
              </a:solidFill>
              <a:uFillTx/>
              <a:latin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000" b="1" dirty="0">
                <a:solidFill>
                  <a:srgbClr val="000000"/>
                </a:solidFill>
                <a:latin typeface="Times New Roman" pitchFamily="18"/>
                <a:cs typeface="Times New Roman" pitchFamily="18"/>
              </a:rPr>
              <a:t> </a:t>
            </a:r>
            <a:r>
              <a:rPr lang="ru-RU" sz="2000" b="1" dirty="0" smtClean="0">
                <a:solidFill>
                  <a:srgbClr val="000000"/>
                </a:solidFill>
                <a:latin typeface="Times New Roman" pitchFamily="18"/>
                <a:cs typeface="Times New Roman" pitchFamily="18"/>
              </a:rPr>
              <a:t>   </a:t>
            </a:r>
            <a:r>
              <a:rPr lang="ru-RU" sz="2400" i="0" u="none" strike="noStrike" kern="1200" cap="none" spc="0" baseline="0" dirty="0" err="1" smtClean="0">
                <a:solidFill>
                  <a:srgbClr val="000000"/>
                </a:solidFill>
                <a:uFillTx/>
                <a:latin typeface="Times New Roman" pitchFamily="18"/>
                <a:cs typeface="Times New Roman" pitchFamily="18"/>
              </a:rPr>
              <a:t>Організм</a:t>
            </a:r>
            <a:r>
              <a:rPr lang="ru-RU" sz="2400" i="0" u="none" strike="noStrike" kern="1200" cap="none" spc="0" baseline="0" dirty="0" smtClean="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дитини</a:t>
            </a:r>
            <a:r>
              <a:rPr lang="ru-RU" sz="2400" i="0" u="none" strike="noStrike" kern="1200" cap="none" spc="0" baseline="0" dirty="0">
                <a:solidFill>
                  <a:srgbClr val="000000"/>
                </a:solidFill>
                <a:uFillTx/>
                <a:latin typeface="Times New Roman" pitchFamily="18"/>
                <a:cs typeface="Times New Roman" pitchFamily="18"/>
              </a:rPr>
              <a:t> не </a:t>
            </a:r>
            <a:r>
              <a:rPr lang="ru-RU" sz="2400" i="0" u="none" strike="noStrike" kern="1200" cap="none" spc="0" baseline="0" dirty="0" err="1">
                <a:solidFill>
                  <a:srgbClr val="000000"/>
                </a:solidFill>
                <a:uFillTx/>
                <a:latin typeface="Times New Roman" pitchFamily="18"/>
                <a:cs typeface="Times New Roman" pitchFamily="18"/>
              </a:rPr>
              <a:t>сприймає</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фрукти</a:t>
            </a:r>
            <a:r>
              <a:rPr lang="ru-RU" sz="2400" i="0" u="none" strike="noStrike" kern="1200" cap="none" spc="0" baseline="0" dirty="0">
                <a:solidFill>
                  <a:srgbClr val="000000"/>
                </a:solidFill>
                <a:uFillTx/>
                <a:latin typeface="Times New Roman" pitchFamily="18"/>
                <a:cs typeface="Times New Roman" pitchFamily="18"/>
              </a:rPr>
              <a:t>, у </a:t>
            </a:r>
            <a:r>
              <a:rPr lang="ru-RU" sz="2400" i="0" u="none" strike="noStrike" kern="1200" cap="none" spc="0" baseline="0" dirty="0" err="1">
                <a:solidFill>
                  <a:srgbClr val="000000"/>
                </a:solidFill>
                <a:uFillTx/>
                <a:latin typeface="Times New Roman" pitchFamily="18"/>
                <a:cs typeface="Times New Roman" pitchFamily="18"/>
              </a:rPr>
              <a:t>неї</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з'являється</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блювота</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характерний</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розвиток</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smtClean="0">
                <a:solidFill>
                  <a:srgbClr val="000000"/>
                </a:solidFill>
                <a:uFillTx/>
                <a:latin typeface="Times New Roman" pitchFamily="18"/>
                <a:cs typeface="Times New Roman" pitchFamily="18"/>
              </a:rPr>
              <a:t>гіпотрофії</a:t>
            </a:r>
            <a:r>
              <a:rPr lang="ru-RU" sz="2400" i="0" u="none" strike="noStrike" kern="1200" cap="none" spc="0" baseline="0" dirty="0" smtClean="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Вживання</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великої</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кількості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фруктози</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може</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призвести</a:t>
            </a:r>
            <a:r>
              <a:rPr lang="ru-RU" sz="2400" i="0" u="none" strike="noStrike" kern="1200" cap="none" spc="0" baseline="0" dirty="0">
                <a:solidFill>
                  <a:srgbClr val="000000"/>
                </a:solidFill>
                <a:uFillTx/>
                <a:latin typeface="Times New Roman" pitchFamily="18"/>
                <a:cs typeface="Times New Roman" pitchFamily="18"/>
              </a:rPr>
              <a:t> до </a:t>
            </a:r>
            <a:r>
              <a:rPr lang="ru-RU" sz="2400" i="0" u="none" strike="noStrike" kern="1200" cap="none" spc="0" baseline="0" dirty="0" err="1">
                <a:solidFill>
                  <a:srgbClr val="000000"/>
                </a:solidFill>
                <a:uFillTx/>
                <a:latin typeface="Times New Roman" pitchFamily="18"/>
                <a:cs typeface="Times New Roman" pitchFamily="18"/>
              </a:rPr>
              <a:t>гострої</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гіпоглікемії</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що</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супроводжується</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судомами</a:t>
            </a:r>
            <a:r>
              <a:rPr lang="ru-RU" sz="2400" i="0" u="none" strike="noStrike" kern="1200" cap="none" spc="0" baseline="0" dirty="0">
                <a:solidFill>
                  <a:srgbClr val="000000"/>
                </a:solidFill>
                <a:uFillTx/>
                <a:latin typeface="Times New Roman" pitchFamily="18"/>
                <a:cs typeface="Times New Roman" pitchFamily="18"/>
              </a:rPr>
              <a:t>, тремором </a:t>
            </a:r>
            <a:r>
              <a:rPr lang="ru-RU" sz="2400" i="0" u="none" strike="noStrike" kern="1200" cap="none" spc="0" baseline="0" dirty="0" err="1">
                <a:solidFill>
                  <a:srgbClr val="000000"/>
                </a:solidFill>
                <a:uFillTx/>
                <a:latin typeface="Times New Roman" pitchFamily="18"/>
                <a:cs typeface="Times New Roman" pitchFamily="18"/>
              </a:rPr>
              <a:t>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розвитком</a:t>
            </a:r>
            <a:r>
              <a:rPr lang="ru-RU" sz="2400" i="0" u="none" strike="noStrike" kern="1200" cap="none" spc="0" baseline="0" dirty="0">
                <a:solidFill>
                  <a:srgbClr val="000000"/>
                </a:solidFill>
                <a:uFillTx/>
                <a:latin typeface="Times New Roman" pitchFamily="18"/>
                <a:cs typeface="Times New Roman" pitchFamily="18"/>
              </a:rPr>
              <a:t> коматозного стану.</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2000" b="1" i="0" u="none" strike="noStrike" kern="1200" cap="none" spc="0" baseline="0" dirty="0">
                <a:solidFill>
                  <a:srgbClr val="000000"/>
                </a:solidFill>
                <a:uFillTx/>
                <a:latin typeface="Times New Roman" pitchFamily="18"/>
                <a:cs typeface="Times New Roman" pitchFamily="18"/>
              </a:rPr>
              <a:t/>
            </a:r>
            <a:br>
              <a:rPr lang="ru-RU" sz="2000" b="1" i="0" u="none" strike="noStrike" kern="1200" cap="none" spc="0" baseline="0" dirty="0">
                <a:solidFill>
                  <a:srgbClr val="000000"/>
                </a:solidFill>
                <a:uFillTx/>
                <a:latin typeface="Times New Roman" pitchFamily="18"/>
                <a:cs typeface="Times New Roman" pitchFamily="18"/>
              </a:rPr>
            </a:br>
            <a:r>
              <a:rPr lang="ru-RU" sz="2000" b="1"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smtClean="0">
                <a:uFillTx/>
                <a:latin typeface="Times New Roman" pitchFamily="18"/>
                <a:cs typeface="Times New Roman" pitchFamily="18"/>
              </a:rPr>
              <a:t>Лікування</a:t>
            </a:r>
            <a:r>
              <a:rPr lang="ru-RU" sz="2400" i="0" u="none" strike="noStrike" kern="1200" cap="none" spc="0" baseline="0" dirty="0">
                <a:uFillTx/>
                <a:latin typeface="Times New Roman" pitchFamily="18"/>
                <a:cs typeface="Times New Roman" pitchFamily="18"/>
              </a:rPr>
              <a:t> </a:t>
            </a:r>
            <a:r>
              <a:rPr lang="ru-RU" sz="2400" i="0" u="none" strike="noStrike" kern="1200" cap="none" spc="0" baseline="0" dirty="0" err="1">
                <a:uFillTx/>
                <a:latin typeface="Times New Roman" pitchFamily="18"/>
                <a:cs typeface="Times New Roman" pitchFamily="18"/>
              </a:rPr>
              <a:t>фруктоземії</a:t>
            </a:r>
            <a:r>
              <a:rPr lang="ru-RU" sz="2400" i="0" u="none" strike="noStrike" kern="1200" cap="none" spc="0" baseline="0" dirty="0">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полягає</a:t>
            </a:r>
            <a:r>
              <a:rPr lang="ru-RU" sz="2400" i="0" u="none" strike="noStrike" kern="1200" cap="none" spc="0" baseline="0" dirty="0">
                <a:solidFill>
                  <a:srgbClr val="000000"/>
                </a:solidFill>
                <a:uFillTx/>
                <a:latin typeface="Times New Roman" pitchFamily="18"/>
                <a:cs typeface="Times New Roman" pitchFamily="18"/>
              </a:rPr>
              <a:t> у </a:t>
            </a:r>
            <a:r>
              <a:rPr lang="ru-RU" sz="2400" i="0" u="none" strike="noStrike" kern="1200" cap="none" spc="0" baseline="0" dirty="0" err="1">
                <a:solidFill>
                  <a:srgbClr val="000000"/>
                </a:solidFill>
                <a:uFillTx/>
                <a:latin typeface="Times New Roman" pitchFamily="18"/>
                <a:cs typeface="Times New Roman" pitchFamily="18"/>
              </a:rPr>
              <a:t>виключенні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раціону</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соків</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ягід</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фруктів</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овочів</a:t>
            </a:r>
            <a:r>
              <a:rPr lang="ru-RU" sz="2400" i="0" u="none" strike="noStrike" kern="1200" cap="none" spc="0" baseline="0" dirty="0">
                <a:solidFill>
                  <a:srgbClr val="000000"/>
                </a:solidFill>
                <a:uFillTx/>
                <a:latin typeface="Times New Roman" pitchFamily="18"/>
                <a:cs typeface="Times New Roman" pitchFamily="18"/>
              </a:rPr>
              <a:t>. При </a:t>
            </a:r>
            <a:r>
              <a:rPr lang="ru-RU" sz="2400" i="0" u="none" strike="noStrike" kern="1200" cap="none" spc="0" baseline="0" dirty="0" err="1">
                <a:solidFill>
                  <a:srgbClr val="000000"/>
                </a:solidFill>
                <a:uFillTx/>
                <a:latin typeface="Times New Roman" pitchFamily="18"/>
                <a:cs typeface="Times New Roman" pitchFamily="18"/>
              </a:rPr>
              <a:t>своєчасному</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виключенні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фруктози</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дитина</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розвивається</a:t>
            </a:r>
            <a:r>
              <a:rPr lang="ru-RU" sz="2400" i="0" u="none" strike="noStrike" kern="1200" cap="none" spc="0" baseline="0" dirty="0">
                <a:solidFill>
                  <a:srgbClr val="000000"/>
                </a:solidFill>
                <a:uFillTx/>
                <a:latin typeface="Times New Roman" pitchFamily="18"/>
                <a:cs typeface="Times New Roman" pitchFamily="18"/>
              </a:rPr>
              <a:t> нормально </a:t>
            </a:r>
            <a:r>
              <a:rPr lang="ru-RU" sz="2400" i="0" u="none" strike="noStrike" kern="1200" cap="none" spc="0" baseline="0" dirty="0" err="1">
                <a:solidFill>
                  <a:srgbClr val="000000"/>
                </a:solidFill>
                <a:uFillTx/>
                <a:latin typeface="Times New Roman" pitchFamily="18"/>
                <a:cs typeface="Times New Roman" pitchFamily="18"/>
              </a:rPr>
              <a:t>і</a:t>
            </a:r>
            <a:r>
              <a:rPr lang="ru-RU" sz="2400" i="0" u="none" strike="noStrike" kern="1200" cap="none" spc="0" baseline="0" dirty="0">
                <a:solidFill>
                  <a:srgbClr val="000000"/>
                </a:solidFill>
                <a:uFillTx/>
                <a:latin typeface="Times New Roman" pitchFamily="18"/>
                <a:cs typeface="Times New Roman" pitchFamily="18"/>
              </a:rPr>
              <a:t> прояви </a:t>
            </a:r>
            <a:r>
              <a:rPr lang="ru-RU" sz="2400" i="0" u="none" strike="noStrike" kern="1200" cap="none" spc="0" baseline="0" dirty="0" err="1">
                <a:solidFill>
                  <a:srgbClr val="000000"/>
                </a:solidFill>
                <a:uFillTx/>
                <a:latin typeface="Times New Roman" pitchFamily="18"/>
                <a:cs typeface="Times New Roman" pitchFamily="18"/>
              </a:rPr>
              <a:t>захворювання</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набувають</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зворотного</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розвитку</a:t>
            </a:r>
            <a:r>
              <a:rPr lang="ru-RU" sz="2400" i="0" u="none" strike="noStrike" kern="1200" cap="none" spc="0" baseline="0" dirty="0">
                <a:solidFill>
                  <a:srgbClr val="000000"/>
                </a:solidFill>
                <a:uFillTx/>
                <a:latin typeface="Times New Roman" pitchFamily="18"/>
                <a:cs typeface="Times New Roman" pitchFamily="18"/>
              </a:rPr>
              <a:t>.</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 ÐµÐ·ÑÐ»ÑÑÐ°Ñ Ð¿Ð¾ÑÑÐºÑ Ð·Ð¾Ð±ÑÐ°Ð¶ÐµÐ½Ñ Ð·Ð° Ð·Ð°Ð¿Ð¸ÑÐ¾Ð¼ &quot;ÑÑÑÐºÑÐ¾Ð·ÐµÐ¼ÑÑ&quot;"/>
          <p:cNvPicPr>
            <a:picLocks noChangeAspect="1" noChangeArrowheads="1"/>
          </p:cNvPicPr>
          <p:nvPr/>
        </p:nvPicPr>
        <p:blipFill>
          <a:blip r:embed="rId2"/>
          <a:srcRect/>
          <a:stretch>
            <a:fillRect/>
          </a:stretch>
        </p:blipFill>
        <p:spPr bwMode="auto">
          <a:xfrm>
            <a:off x="483072" y="455952"/>
            <a:ext cx="5985389" cy="3429000"/>
          </a:xfrm>
          <a:prstGeom prst="rect">
            <a:avLst/>
          </a:prstGeom>
          <a:noFill/>
        </p:spPr>
      </p:pic>
      <p:pic>
        <p:nvPicPr>
          <p:cNvPr id="1028" name="Picture 4" descr="Ð ÐµÐ·ÑÐ»ÑÑÐ°Ñ Ð¿Ð¾ÑÑÐºÑ Ð·Ð¾Ð±ÑÐ°Ð¶ÐµÐ½Ñ Ð·Ð° Ð·Ð°Ð¿Ð¸ÑÐ¾Ð¼ &quot;ÑÑÑÐºÑÐ¾Ð·ÐµÐ¼ÑÑ&quot;"/>
          <p:cNvPicPr>
            <a:picLocks noChangeAspect="1" noChangeArrowheads="1"/>
          </p:cNvPicPr>
          <p:nvPr/>
        </p:nvPicPr>
        <p:blipFill>
          <a:blip r:embed="rId3"/>
          <a:srcRect/>
          <a:stretch>
            <a:fillRect/>
          </a:stretch>
        </p:blipFill>
        <p:spPr bwMode="auto">
          <a:xfrm>
            <a:off x="4644864" y="3511597"/>
            <a:ext cx="7044863" cy="308487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829444" y="912480"/>
            <a:ext cx="10745860"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ru-RU" sz="3600" i="1" u="none" strike="noStrike" kern="1200" cap="none" spc="0" baseline="0" dirty="0" err="1" smtClean="0">
                <a:uFillTx/>
                <a:latin typeface="Times New Roman" pitchFamily="18"/>
                <a:cs typeface="Times New Roman" pitchFamily="18"/>
              </a:rPr>
              <a:t>Молекулярн</a:t>
            </a:r>
            <a:r>
              <a:rPr lang="uk-UA" sz="3600" i="1" u="none" strike="noStrike" kern="1200" cap="none" spc="0" baseline="0" dirty="0" smtClean="0">
                <a:uFillTx/>
                <a:latin typeface="Times New Roman" pitchFamily="18"/>
                <a:cs typeface="Times New Roman" pitchFamily="18"/>
              </a:rPr>
              <a:t>і</a:t>
            </a:r>
            <a:r>
              <a:rPr lang="uk-UA" sz="3600" i="1" u="none" strike="noStrike" kern="1200" cap="none" spc="0" dirty="0" smtClean="0">
                <a:uFillTx/>
                <a:latin typeface="Times New Roman" pitchFamily="18"/>
                <a:cs typeface="Times New Roman" pitchFamily="18"/>
              </a:rPr>
              <a:t> </a:t>
            </a:r>
            <a:r>
              <a:rPr lang="ru-RU" sz="3600" i="1" u="none" strike="noStrike" kern="1200" cap="none" spc="0" baseline="0" dirty="0" err="1" smtClean="0">
                <a:uFillTx/>
                <a:latin typeface="Times New Roman" pitchFamily="18"/>
                <a:cs typeface="Times New Roman" pitchFamily="18"/>
              </a:rPr>
              <a:t>хвороби</a:t>
            </a:r>
            <a:r>
              <a:rPr lang="ru-RU" sz="3600" i="1" u="none" strike="noStrike" kern="1200" cap="none" spc="0" baseline="0" dirty="0" smtClean="0">
                <a:uFillTx/>
                <a:latin typeface="Times New Roman" pitchFamily="18"/>
                <a:cs typeface="Times New Roman" pitchFamily="18"/>
              </a:rPr>
              <a:t> </a:t>
            </a:r>
            <a:r>
              <a:rPr lang="ru-RU" sz="3600" i="1" u="none" strike="noStrike" kern="1200" cap="none" spc="0" baseline="0" dirty="0" err="1">
                <a:uFillTx/>
                <a:latin typeface="Times New Roman" pitchFamily="18"/>
                <a:cs typeface="Times New Roman" pitchFamily="18"/>
              </a:rPr>
              <a:t>амінокислотного</a:t>
            </a:r>
            <a:r>
              <a:rPr lang="ru-RU" sz="3600" i="1" u="none" strike="noStrike" kern="1200" cap="none" spc="0" baseline="0" dirty="0">
                <a:uFillTx/>
                <a:latin typeface="Times New Roman" pitchFamily="18"/>
                <a:cs typeface="Times New Roman" pitchFamily="18"/>
              </a:rPr>
              <a:t> </a:t>
            </a:r>
            <a:r>
              <a:rPr lang="ru-RU" sz="3600" i="1" u="none" strike="noStrike" kern="1200" cap="none" spc="0" baseline="0" dirty="0" err="1">
                <a:uFillTx/>
                <a:latin typeface="Times New Roman" pitchFamily="18"/>
                <a:cs typeface="Times New Roman" pitchFamily="18"/>
              </a:rPr>
              <a:t>обміну</a:t>
            </a:r>
            <a:endParaRPr lang="ru-RU" sz="3600" i="1" u="none" strike="noStrike" kern="1200" cap="none" spc="0" baseline="0" dirty="0">
              <a:uFillTx/>
              <a:latin typeface="Times New Roman" pitchFamily="18"/>
              <a:cs typeface="Times New Roman" pitchFamily="18"/>
            </a:endParaRPr>
          </a:p>
        </p:txBody>
      </p:sp>
      <p:sp>
        <p:nvSpPr>
          <p:cNvPr id="3" name="TextBox 4"/>
          <p:cNvSpPr txBox="1"/>
          <p:nvPr/>
        </p:nvSpPr>
        <p:spPr>
          <a:xfrm>
            <a:off x="331772" y="2700550"/>
            <a:ext cx="11520004" cy="2764172"/>
          </a:xfrm>
          <a:prstGeom prst="rect">
            <a:avLst/>
          </a:prstGeom>
          <a:noFill/>
          <a:ln cap="flat">
            <a:noFill/>
          </a:ln>
        </p:spPr>
        <p:txBody>
          <a:bodyPr vert="horz" wrap="square" lIns="91440" tIns="45720" rIns="91440" bIns="45720" anchor="t" anchorCtr="0" compatLnSpc="1">
            <a:spAutoFit/>
          </a:bodyPr>
          <a:lstStyle/>
          <a:p>
            <a:pPr lvl="0" algn="just">
              <a:defRPr sz="1800" b="0" i="0" u="none" strike="noStrike" kern="0" cap="none" spc="0" baseline="0">
                <a:solidFill>
                  <a:srgbClr val="000000"/>
                </a:solidFill>
                <a:uFillTx/>
              </a:defRPr>
            </a:pPr>
            <a:r>
              <a:rPr lang="ru-RU" sz="2400" i="0" strike="noStrike" kern="1200" cap="none" spc="0" baseline="0" dirty="0" smtClean="0">
                <a:uFillTx/>
                <a:latin typeface="Times New Roman" pitchFamily="18"/>
                <a:cs typeface="Times New Roman" pitchFamily="18"/>
              </a:rPr>
              <a:t>    </a:t>
            </a:r>
            <a:r>
              <a:rPr lang="ru-RU" sz="2400" i="0" u="sng" strike="noStrike" kern="1200" cap="none" spc="0" baseline="0" dirty="0" err="1" smtClean="0">
                <a:uFillTx/>
                <a:latin typeface="Times New Roman" pitchFamily="18"/>
                <a:cs typeface="Times New Roman" pitchFamily="18"/>
              </a:rPr>
              <a:t>Фенілкетонурія</a:t>
            </a:r>
            <a:r>
              <a:rPr lang="ru-RU" sz="2400" b="1" i="0" u="sng" strike="noStrike" kern="1200" cap="none" spc="0" baseline="0" dirty="0">
                <a:solidFill>
                  <a:srgbClr val="000000"/>
                </a:solidFill>
                <a:uFillTx/>
                <a:latin typeface="Times New Roman" pitchFamily="18"/>
                <a:cs typeface="Times New Roman" pitchFamily="18"/>
              </a:rPr>
              <a:t> </a:t>
            </a:r>
            <a:r>
              <a:rPr lang="ru-RU" sz="2400" b="1" i="0" u="none" strike="noStrike" kern="1200" cap="none" spc="0" baseline="0" dirty="0" smtClean="0">
                <a:solidFill>
                  <a:srgbClr val="000000"/>
                </a:solidFill>
                <a:uFillTx/>
                <a:latin typeface="Times New Roman" pitchFamily="18"/>
                <a:cs typeface="Times New Roman" pitchFamily="18"/>
              </a:rPr>
              <a:t>—</a:t>
            </a:r>
            <a:r>
              <a:rPr lang="ru-RU" sz="2400" b="1"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спадкова</a:t>
            </a:r>
            <a:r>
              <a:rPr lang="ru-RU" sz="2400" i="0" u="none" strike="noStrike" kern="1200" cap="none" spc="0" baseline="0" dirty="0">
                <a:solidFill>
                  <a:srgbClr val="000000"/>
                </a:solidFill>
                <a:uFillTx/>
                <a:latin typeface="Times New Roman" pitchFamily="18"/>
                <a:cs typeface="Times New Roman" pitchFamily="18"/>
              </a:rPr>
              <a:t> хвороба, яка </a:t>
            </a:r>
            <a:r>
              <a:rPr lang="ru-RU" sz="2400" i="0" u="none" strike="noStrike" kern="1200" cap="none" spc="0" baseline="0" dirty="0" err="1">
                <a:solidFill>
                  <a:srgbClr val="000000"/>
                </a:solidFill>
                <a:uFillTx/>
                <a:latin typeface="Times New Roman" pitchFamily="18"/>
                <a:cs typeface="Times New Roman" pitchFamily="18"/>
              </a:rPr>
              <a:t>зумовлена</a:t>
            </a:r>
            <a:r>
              <a:rPr lang="ru-RU" sz="2400" i="0" u="none" strike="noStrike" kern="1200" cap="none" spc="0" baseline="0" dirty="0">
                <a:solidFill>
                  <a:srgbClr val="000000"/>
                </a:solidFill>
                <a:uFillTx/>
                <a:latin typeface="Times New Roman" pitchFamily="18"/>
                <a:cs typeface="Times New Roman" pitchFamily="18"/>
              </a:rPr>
              <a:t> дефектом гена ферменту </a:t>
            </a:r>
            <a:r>
              <a:rPr lang="ru-RU" sz="2400" i="0" u="none" strike="noStrike" kern="1200" cap="none" spc="0" baseline="0" dirty="0" err="1">
                <a:solidFill>
                  <a:srgbClr val="000000"/>
                </a:solidFill>
                <a:uFillTx/>
                <a:latin typeface="Times New Roman" pitchFamily="18"/>
                <a:cs typeface="Times New Roman" pitchFamily="18"/>
              </a:rPr>
              <a:t>фенілаланінгідроксилази</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що</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знаходиться</a:t>
            </a:r>
            <a:r>
              <a:rPr lang="ru-RU" sz="2400" i="0" u="none" strike="noStrike" kern="1200" cap="none" spc="0" baseline="0" dirty="0">
                <a:solidFill>
                  <a:srgbClr val="000000"/>
                </a:solidFill>
                <a:uFillTx/>
                <a:latin typeface="Times New Roman" pitchFamily="18"/>
                <a:cs typeface="Times New Roman" pitchFamily="18"/>
              </a:rPr>
              <a:t> на </a:t>
            </a:r>
            <a:r>
              <a:rPr lang="ru-RU" sz="2400" i="0" u="none" strike="noStrike" kern="1200" cap="none" spc="0" baseline="0" dirty="0" err="1">
                <a:solidFill>
                  <a:srgbClr val="000000"/>
                </a:solidFill>
                <a:uFillTx/>
                <a:latin typeface="Times New Roman" pitchFamily="18"/>
                <a:cs typeface="Times New Roman" pitchFamily="18"/>
              </a:rPr>
              <a:t>довгому</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плечі</a:t>
            </a:r>
            <a:r>
              <a:rPr lang="ru-RU" sz="2400" i="0" u="none" strike="noStrike" kern="1200" cap="none" spc="0" baseline="0" dirty="0">
                <a:solidFill>
                  <a:srgbClr val="000000"/>
                </a:solidFill>
                <a:uFillTx/>
                <a:latin typeface="Times New Roman" pitchFamily="18"/>
                <a:cs typeface="Times New Roman" pitchFamily="18"/>
              </a:rPr>
              <a:t> 12 </a:t>
            </a:r>
            <a:r>
              <a:rPr lang="ru-RU" sz="2400" i="0" u="none" strike="noStrike" kern="1200" cap="none" spc="0" baseline="0" dirty="0" err="1">
                <a:solidFill>
                  <a:srgbClr val="000000"/>
                </a:solidFill>
                <a:uFillTx/>
                <a:latin typeface="Times New Roman" pitchFamily="18"/>
                <a:cs typeface="Times New Roman" pitchFamily="18"/>
              </a:rPr>
              <a:t>хромосоми</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smtClean="0">
                <a:solidFill>
                  <a:srgbClr val="000000"/>
                </a:solidFill>
                <a:uFillTx/>
                <a:latin typeface="Times New Roman" pitchFamily="18"/>
                <a:cs typeface="Times New Roman" pitchFamily="18"/>
              </a:rPr>
              <a:t>.</a:t>
            </a:r>
            <a:r>
              <a:rPr lang="ru-RU" sz="2400" i="0" u="none" strike="noStrike" kern="1200" cap="none" spc="0" dirty="0" smtClean="0">
                <a:solidFill>
                  <a:srgbClr val="000000"/>
                </a:solidFill>
                <a:uFillTx/>
                <a:latin typeface="Times New Roman" pitchFamily="18"/>
                <a:cs typeface="Times New Roman" pitchFamily="18"/>
              </a:rPr>
              <a:t> </a:t>
            </a:r>
            <a:r>
              <a:rPr lang="ru-RU" sz="2400" i="0" u="none" strike="noStrike" kern="1200" cap="none" spc="0" baseline="0" dirty="0" err="1" smtClean="0">
                <a:solidFill>
                  <a:srgbClr val="000000"/>
                </a:solidFill>
                <a:uFillTx/>
                <a:latin typeface="Times New Roman" pitchFamily="18"/>
                <a:cs typeface="Times New Roman" pitchFamily="18"/>
              </a:rPr>
              <a:t>Діти</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народжені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фенілкетонурією</a:t>
            </a:r>
            <a:r>
              <a:rPr lang="ru-RU" sz="2400" i="0" u="none" strike="noStrike" kern="1200" cap="none" spc="0" baseline="0" dirty="0">
                <a:solidFill>
                  <a:srgbClr val="000000"/>
                </a:solidFill>
                <a:uFillTx/>
                <a:latin typeface="Times New Roman" pitchFamily="18"/>
                <a:cs typeface="Times New Roman" pitchFamily="18"/>
              </a:rPr>
              <a:t>, не </a:t>
            </a:r>
            <a:r>
              <a:rPr lang="ru-RU" sz="2400" i="0" u="none" strike="noStrike" kern="1200" cap="none" spc="0" baseline="0" dirty="0" err="1">
                <a:solidFill>
                  <a:srgbClr val="000000"/>
                </a:solidFill>
                <a:uFillTx/>
                <a:latin typeface="Times New Roman" pitchFamily="18"/>
                <a:cs typeface="Times New Roman" pitchFamily="18"/>
              </a:rPr>
              <a:t>здатні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метаболізувати</a:t>
            </a:r>
            <a:r>
              <a:rPr lang="ru-RU" sz="2400" i="0" u="none" strike="noStrike" kern="1200" cap="none" spc="0" baseline="0" dirty="0">
                <a:solidFill>
                  <a:srgbClr val="000000"/>
                </a:solidFill>
                <a:uFillTx/>
                <a:latin typeface="Times New Roman" pitchFamily="18"/>
                <a:cs typeface="Times New Roman" pitchFamily="18"/>
              </a:rPr>
              <a:t>  </a:t>
            </a:r>
            <a:r>
              <a:rPr lang="ru-RU" sz="2400" dirty="0" err="1" smtClean="0">
                <a:solidFill>
                  <a:srgbClr val="000000"/>
                </a:solidFill>
                <a:latin typeface="Times New Roman" pitchFamily="18"/>
                <a:cs typeface="Times New Roman" pitchFamily="18"/>
              </a:rPr>
              <a:t>фенілаланін</a:t>
            </a:r>
            <a:r>
              <a:rPr lang="ru-RU" sz="2400" dirty="0" smtClean="0">
                <a:solidFill>
                  <a:srgbClr val="000000"/>
                </a:solidFill>
                <a:latin typeface="Times New Roman" pitchFamily="18"/>
                <a:cs typeface="Times New Roman" pitchFamily="18"/>
              </a:rPr>
              <a:t>, </a:t>
            </a:r>
            <a:r>
              <a:rPr lang="ru-RU" sz="2400" i="0" u="none" strike="noStrike" kern="1200" cap="none" spc="0" baseline="0" dirty="0" err="1" smtClean="0">
                <a:solidFill>
                  <a:srgbClr val="000000"/>
                </a:solidFill>
                <a:uFillTx/>
                <a:latin typeface="Times New Roman" pitchFamily="18"/>
                <a:cs typeface="Times New Roman" pitchFamily="18"/>
              </a:rPr>
              <a:t>який</a:t>
            </a:r>
            <a:r>
              <a:rPr lang="ru-RU" sz="2400" i="0" u="none" strike="noStrike" kern="1200" cap="none" spc="0" baseline="0" dirty="0" smtClean="0">
                <a:solidFill>
                  <a:srgbClr val="000000"/>
                </a:solidFill>
                <a:uFillTx/>
                <a:latin typeface="Times New Roman" pitchFamily="18"/>
                <a:cs typeface="Times New Roman" pitchFamily="18"/>
              </a:rPr>
              <a:t> </a:t>
            </a:r>
            <a:r>
              <a:rPr lang="ru-RU" sz="2400" i="0" u="none" strike="noStrike" kern="1200" cap="none" spc="0" baseline="0" dirty="0">
                <a:solidFill>
                  <a:srgbClr val="000000"/>
                </a:solidFill>
                <a:uFillTx/>
                <a:latin typeface="Times New Roman" pitchFamily="18"/>
                <a:cs typeface="Times New Roman" pitchFamily="18"/>
              </a:rPr>
              <a:t>через </a:t>
            </a:r>
            <a:r>
              <a:rPr lang="ru-RU" sz="2400" i="0" u="none" strike="noStrike" kern="1200" cap="none" spc="0" baseline="0" dirty="0" err="1">
                <a:solidFill>
                  <a:srgbClr val="000000"/>
                </a:solidFill>
                <a:uFillTx/>
                <a:latin typeface="Times New Roman" pitchFamily="18"/>
                <a:cs typeface="Times New Roman" pitchFamily="18"/>
              </a:rPr>
              <a:t>це</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накопичується</a:t>
            </a:r>
            <a:r>
              <a:rPr lang="ru-RU" sz="2400" i="0" u="none" strike="noStrike" kern="1200" cap="none" spc="0" baseline="0" dirty="0">
                <a:solidFill>
                  <a:srgbClr val="000000"/>
                </a:solidFill>
                <a:uFillTx/>
                <a:latin typeface="Times New Roman" pitchFamily="18"/>
                <a:cs typeface="Times New Roman" pitchFamily="18"/>
              </a:rPr>
              <a:t> в </a:t>
            </a:r>
            <a:r>
              <a:rPr lang="ru-RU" sz="2400" i="0" u="none" strike="noStrike" kern="1200" cap="none" spc="0" baseline="0" dirty="0" err="1">
                <a:solidFill>
                  <a:srgbClr val="000000"/>
                </a:solidFill>
                <a:uFillTx/>
                <a:latin typeface="Times New Roman" pitchFamily="18"/>
                <a:cs typeface="Times New Roman" pitchFamily="18"/>
              </a:rPr>
              <a:t>крові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Така</a:t>
            </a:r>
            <a:r>
              <a:rPr lang="ru-RU" sz="2400" i="0" u="none" strike="noStrike" kern="1200" cap="none" spc="0" baseline="0" dirty="0">
                <a:solidFill>
                  <a:srgbClr val="000000"/>
                </a:solidFill>
                <a:uFillTx/>
                <a:latin typeface="Times New Roman" pitchFamily="18"/>
                <a:cs typeface="Times New Roman" pitchFamily="18"/>
              </a:rPr>
              <a:t> ненормальна </a:t>
            </a:r>
            <a:r>
              <a:rPr lang="ru-RU" sz="2400" i="0" u="none" strike="noStrike" kern="1200" cap="none" spc="0" baseline="0" dirty="0" err="1">
                <a:solidFill>
                  <a:srgbClr val="000000"/>
                </a:solidFill>
                <a:uFillTx/>
                <a:latin typeface="Times New Roman" pitchFamily="18"/>
                <a:cs typeface="Times New Roman" pitchFamily="18"/>
              </a:rPr>
              <a:t>висока</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кількість</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фенілаланіну</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перешкоджає</a:t>
            </a:r>
            <a:r>
              <a:rPr lang="ru-RU" sz="2400" i="0" u="none" strike="noStrike" kern="1200" cap="none" spc="0" baseline="0" dirty="0">
                <a:solidFill>
                  <a:srgbClr val="000000"/>
                </a:solidFill>
                <a:uFillTx/>
                <a:latin typeface="Times New Roman" pitchFamily="18"/>
                <a:cs typeface="Times New Roman" pitchFamily="18"/>
              </a:rPr>
              <a:t> нормальному </a:t>
            </a:r>
            <a:r>
              <a:rPr lang="ru-RU" sz="2400" i="0" u="none" strike="noStrike" kern="1200" cap="none" spc="0" baseline="0" dirty="0" err="1">
                <a:solidFill>
                  <a:srgbClr val="000000"/>
                </a:solidFill>
                <a:uFillTx/>
                <a:latin typeface="Times New Roman" pitchFamily="18"/>
                <a:cs typeface="Times New Roman" pitchFamily="18"/>
              </a:rPr>
              <a:t>розвитку</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мозку</a:t>
            </a:r>
            <a:r>
              <a:rPr lang="ru-RU" sz="2400" i="0" u="none" strike="noStrike" kern="1200" cap="none" spc="0" baseline="0" dirty="0">
                <a:solidFill>
                  <a:srgbClr val="000000"/>
                </a:solidFill>
                <a:uFillTx/>
                <a:latin typeface="Times New Roman" pitchFamily="18"/>
                <a:cs typeface="Times New Roman" pitchFamily="18"/>
              </a:rPr>
              <a:t>. За </a:t>
            </a:r>
            <a:r>
              <a:rPr lang="ru-RU" sz="2400" i="0" u="none" strike="noStrike" kern="1200" cap="none" spc="0" baseline="0" dirty="0" err="1">
                <a:solidFill>
                  <a:srgbClr val="000000"/>
                </a:solidFill>
                <a:uFillTx/>
                <a:latin typeface="Times New Roman" pitchFamily="18"/>
                <a:cs typeface="Times New Roman" pitchFamily="18"/>
              </a:rPr>
              <a:t>умови</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відсутності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лікування</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призводить</a:t>
            </a:r>
            <a:r>
              <a:rPr lang="ru-RU" sz="2400" i="0" u="none" strike="noStrike" kern="1200" cap="none" spc="0" baseline="0" dirty="0">
                <a:solidFill>
                  <a:srgbClr val="000000"/>
                </a:solidFill>
                <a:uFillTx/>
                <a:latin typeface="Times New Roman" pitchFamily="18"/>
                <a:cs typeface="Times New Roman" pitchFamily="18"/>
              </a:rPr>
              <a:t> до </a:t>
            </a:r>
            <a:r>
              <a:rPr lang="ru-RU" sz="2400" i="0" u="none" strike="noStrike" kern="1200" cap="none" spc="0" baseline="0" dirty="0" err="1">
                <a:solidFill>
                  <a:srgbClr val="000000"/>
                </a:solidFill>
                <a:uFillTx/>
                <a:latin typeface="Times New Roman" pitchFamily="18"/>
                <a:cs typeface="Times New Roman" pitchFamily="18"/>
              </a:rPr>
              <a:t>розумової</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відсталості</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Спадкове</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захворювання</a:t>
            </a:r>
            <a:r>
              <a:rPr lang="ru-RU" sz="2400" i="0" u="none" strike="noStrike" kern="1200" cap="none" spc="0" baseline="0" dirty="0">
                <a:solidFill>
                  <a:srgbClr val="000000"/>
                </a:solidFill>
                <a:uFillTx/>
                <a:latin typeface="Times New Roman" pitchFamily="18"/>
                <a:cs typeface="Times New Roman" pitchFamily="18"/>
              </a:rPr>
              <a:t>, яке </a:t>
            </a:r>
            <a:r>
              <a:rPr lang="ru-RU" sz="2400" i="0" u="none" strike="noStrike" kern="1200" cap="none" spc="0" baseline="0" dirty="0" err="1">
                <a:solidFill>
                  <a:srgbClr val="000000"/>
                </a:solidFill>
                <a:uFillTx/>
                <a:latin typeface="Times New Roman" pitchFamily="18"/>
                <a:cs typeface="Times New Roman" pitchFamily="18"/>
              </a:rPr>
              <a:t>характеризується</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головним</a:t>
            </a:r>
            <a:r>
              <a:rPr lang="ru-RU" sz="2400" i="0" u="none" strike="noStrike" kern="1200" cap="none" spc="0" baseline="0" dirty="0">
                <a:solidFill>
                  <a:srgbClr val="000000"/>
                </a:solidFill>
                <a:uFillTx/>
                <a:latin typeface="Times New Roman" pitchFamily="18"/>
                <a:cs typeface="Times New Roman" pitchFamily="18"/>
              </a:rPr>
              <a:t> чином </a:t>
            </a:r>
            <a:r>
              <a:rPr lang="ru-RU" sz="2400" i="0" u="none" strike="noStrike" kern="1200" cap="none" spc="0" baseline="0" dirty="0" err="1">
                <a:solidFill>
                  <a:srgbClr val="000000"/>
                </a:solidFill>
                <a:uFillTx/>
                <a:latin typeface="Times New Roman" pitchFamily="18"/>
                <a:cs typeface="Times New Roman" pitchFamily="18"/>
              </a:rPr>
              <a:t>ураженням</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нервової</a:t>
            </a:r>
            <a:r>
              <a:rPr lang="ru-RU" sz="2400" i="0" u="none" strike="noStrike" kern="1200" cap="none" spc="0" baseline="0" dirty="0">
                <a:solidFill>
                  <a:srgbClr val="000000"/>
                </a:solidFill>
                <a:uFillTx/>
                <a:latin typeface="Times New Roman" pitchFamily="18"/>
                <a:cs typeface="Times New Roman" pitchFamily="18"/>
              </a:rPr>
              <a:t> </a:t>
            </a:r>
            <a:r>
              <a:rPr lang="ru-RU" sz="2400" i="0" u="none" strike="noStrike" kern="1200" cap="none" spc="0" baseline="0" dirty="0" err="1">
                <a:solidFill>
                  <a:srgbClr val="000000"/>
                </a:solidFill>
                <a:uFillTx/>
                <a:latin typeface="Times New Roman" pitchFamily="18"/>
                <a:cs typeface="Times New Roman" pitchFamily="18"/>
              </a:rPr>
              <a:t>системи</a:t>
            </a:r>
            <a:r>
              <a:rPr lang="ru-RU" sz="2400" i="0" u="none" strike="noStrike" kern="1200" cap="none" spc="0" baseline="0" dirty="0">
                <a:solidFill>
                  <a:srgbClr val="000000"/>
                </a:solidFill>
                <a:uFillTx/>
                <a:latin typeface="Times New Roman" pitchFamily="18"/>
                <a:cs typeface="Times New Roman" pitchFamily="18"/>
              </a:rPr>
              <a:t>.</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ÑÑÐ¸Ð½ÐºÐ¸ Ð¿Ð¾ Ð·Ð°Ð¿ÑÐ¾ÑÑ ÑÐµÐ½ÑÐ»ÐºÐµÑÐ¾Ð½ÑÑÑÑ">
            <a:extLst>
              <a:ext uri="{FF2B5EF4-FFF2-40B4-BE49-F238E27FC236}">
                <a16:creationId xmlns="" xmlns:a16="http://schemas.microsoft.com/office/drawing/2014/main" id="{00000000-0000-0000-0000-000000000000}"/>
              </a:ext>
            </a:extLst>
          </p:cNvPr>
          <p:cNvPicPr>
            <a:picLocks noChangeAspect="1"/>
          </p:cNvPicPr>
          <p:nvPr/>
        </p:nvPicPr>
        <p:blipFill>
          <a:blip r:embed="rId2"/>
          <a:srcRect/>
          <a:stretch>
            <a:fillRect/>
          </a:stretch>
        </p:blipFill>
        <p:spPr>
          <a:xfrm>
            <a:off x="317190" y="705098"/>
            <a:ext cx="11416743" cy="5640784"/>
          </a:xfrm>
          <a:prstGeom prst="rect">
            <a:avLst/>
          </a:prstGeom>
          <a:noFill/>
          <a:ln cap="flat">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091" y="1236125"/>
            <a:ext cx="10050048"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uk-UA" sz="3600" i="1" u="none" strike="noStrike" kern="1200" cap="none" spc="0" baseline="0" dirty="0" smtClean="0">
                <a:solidFill>
                  <a:srgbClr val="000000"/>
                </a:solidFill>
                <a:uFillTx/>
                <a:latin typeface="Times New Roman" pitchFamily="18"/>
                <a:cs typeface="Times New Roman" pitchFamily="18"/>
              </a:rPr>
              <a:t>Молекулярні хвороби </a:t>
            </a:r>
            <a:r>
              <a:rPr lang="uk-UA" sz="3600" i="1" u="none" strike="noStrike" kern="1200" cap="none" spc="0" baseline="0" dirty="0">
                <a:solidFill>
                  <a:srgbClr val="000000"/>
                </a:solidFill>
                <a:uFillTx/>
                <a:latin typeface="Times New Roman" pitchFamily="18"/>
                <a:cs typeface="Times New Roman" pitchFamily="18"/>
              </a:rPr>
              <a:t>мінерального обміну </a:t>
            </a:r>
            <a:r>
              <a:rPr lang="uk-UA" sz="3600" i="1" u="none" strike="noStrike" kern="1200" cap="none" spc="0" baseline="0" dirty="0" smtClean="0">
                <a:solidFill>
                  <a:srgbClr val="000000"/>
                </a:solidFill>
                <a:uFillTx/>
                <a:latin typeface="Times New Roman" pitchFamily="18"/>
                <a:cs typeface="Times New Roman" pitchFamily="18"/>
              </a:rPr>
              <a:t> </a:t>
            </a:r>
            <a:endParaRPr lang="ru-RU" sz="3600" i="1" u="none" strike="noStrike" kern="1200" cap="none" spc="0" baseline="0" dirty="0">
              <a:solidFill>
                <a:srgbClr val="000000"/>
              </a:solidFill>
              <a:uFillTx/>
              <a:latin typeface="Times New Roman" pitchFamily="18"/>
              <a:cs typeface="Times New Roman" pitchFamily="18"/>
            </a:endParaRPr>
          </a:p>
        </p:txBody>
      </p:sp>
      <p:sp>
        <p:nvSpPr>
          <p:cNvPr id="3" name="Прямоугольник 4"/>
          <p:cNvSpPr/>
          <p:nvPr/>
        </p:nvSpPr>
        <p:spPr>
          <a:xfrm>
            <a:off x="376314" y="2830100"/>
            <a:ext cx="11493893" cy="2308324"/>
          </a:xfrm>
          <a:prstGeom prst="rect">
            <a:avLst/>
          </a:prstGeom>
          <a:noFill/>
          <a:ln cap="flat">
            <a:noFill/>
            <a:prstDash val="solid"/>
          </a:ln>
        </p:spPr>
        <p:txBody>
          <a:bodyPr vert="horz" wrap="square" lIns="91440" tIns="45720" rIns="91440" bIns="45720" anchor="t" anchorCtr="0" compatLnSpc="1">
            <a:spAutoFit/>
          </a:bodyPr>
          <a:lstStyle/>
          <a:p>
            <a:pPr lvl="0" algn="just">
              <a:defRPr sz="1800" b="0" i="0" u="none" strike="noStrike" kern="0" cap="none" spc="0" baseline="0">
                <a:solidFill>
                  <a:srgbClr val="000000"/>
                </a:solidFill>
                <a:uFillTx/>
              </a:defRPr>
            </a:pPr>
            <a:r>
              <a:rPr lang="ru-RU" sz="2400" strike="noStrike" kern="1200" cap="none" spc="0" baseline="0" dirty="0" smtClean="0">
                <a:uFillTx/>
                <a:latin typeface="Times New Roman" pitchFamily="18"/>
                <a:cs typeface="Times New Roman" pitchFamily="18"/>
              </a:rPr>
              <a:t>   </a:t>
            </a:r>
            <a:r>
              <a:rPr lang="ru-RU" sz="2400" i="0" u="sng" strike="noStrike" kern="1200" cap="none" spc="0" baseline="0" dirty="0" smtClean="0">
                <a:uFillTx/>
                <a:latin typeface="Times New Roman" pitchFamily="18"/>
                <a:cs typeface="Times New Roman" pitchFamily="18"/>
              </a:rPr>
              <a:t> </a:t>
            </a:r>
            <a:r>
              <a:rPr lang="ru-RU" sz="2400" i="0" u="sng" strike="noStrike" kern="1200" cap="none" spc="0" baseline="0" dirty="0" err="1" smtClean="0">
                <a:uFillTx/>
                <a:latin typeface="Times New Roman" pitchFamily="18"/>
                <a:cs typeface="Times New Roman" pitchFamily="18"/>
              </a:rPr>
              <a:t>Муковісцидоз</a:t>
            </a:r>
            <a:r>
              <a:rPr lang="ru-RU" sz="2400" i="0" strike="noStrike" kern="1200" cap="none" spc="0" baseline="0" dirty="0">
                <a:uFillTx/>
                <a:latin typeface="Times New Roman" pitchFamily="18"/>
                <a:cs typeface="Times New Roman" pitchFamily="18"/>
              </a:rPr>
              <a:t> </a:t>
            </a:r>
            <a:r>
              <a:rPr lang="ru-RU" sz="2400" i="0" u="none" strike="noStrike" kern="1200" cap="none" spc="0" baseline="0" dirty="0" smtClean="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це</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найпоширеніше</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моногенне</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спадкове</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захворювання</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з</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err="1">
                <a:solidFill>
                  <a:srgbClr val="222222"/>
                </a:solidFill>
                <a:uFillTx/>
                <a:latin typeface="Times New Roman" pitchFamily="18"/>
                <a:cs typeface="Times New Roman" pitchFamily="18"/>
              </a:rPr>
              <a:t>аутосомно-рецесивним</a:t>
            </a:r>
            <a:r>
              <a:rPr lang="ru-RU" sz="2400" i="0" u="none" strike="noStrike" kern="1200" cap="none" spc="0" baseline="0" dirty="0">
                <a:solidFill>
                  <a:srgbClr val="222222"/>
                </a:solidFill>
                <a:uFillTx/>
                <a:latin typeface="Times New Roman" pitchFamily="18"/>
                <a:cs typeface="Times New Roman" pitchFamily="18"/>
              </a:rPr>
              <a:t> типом </a:t>
            </a:r>
            <a:r>
              <a:rPr lang="ru-RU" sz="2400" i="0" u="none" strike="noStrike" kern="1200" cap="none" spc="0" baseline="0" dirty="0" err="1">
                <a:solidFill>
                  <a:srgbClr val="222222"/>
                </a:solidFill>
                <a:uFillTx/>
                <a:latin typeface="Times New Roman" pitchFamily="18"/>
                <a:cs typeface="Times New Roman" pitchFamily="18"/>
              </a:rPr>
              <a:t>успадкування</a:t>
            </a:r>
            <a:r>
              <a:rPr lang="ru-RU" sz="2400" i="0" u="none" strike="noStrike" kern="1200" cap="none" spc="0" baseline="0" dirty="0">
                <a:solidFill>
                  <a:srgbClr val="222222"/>
                </a:solidFill>
                <a:uFillTx/>
                <a:latin typeface="Times New Roman" pitchFamily="18"/>
                <a:cs typeface="Times New Roman" pitchFamily="18"/>
              </a:rPr>
              <a:t>, </a:t>
            </a:r>
            <a:r>
              <a:rPr lang="ru-RU" sz="2400" i="0" u="none" strike="noStrike" kern="1200" cap="none" spc="0" baseline="0" dirty="0" smtClean="0">
                <a:solidFill>
                  <a:srgbClr val="222222"/>
                </a:solidFill>
                <a:uFillTx/>
                <a:latin typeface="Times New Roman" pitchFamily="18"/>
                <a:cs typeface="Times New Roman" pitchFamily="18"/>
              </a:rPr>
              <a:t>яке</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супроводжується</a:t>
            </a:r>
            <a:r>
              <a:rPr lang="ru-RU" sz="2400" i="0" u="none" strike="noStrike" kern="1200" cap="none" spc="0" dirty="0" smtClean="0">
                <a:solidFill>
                  <a:srgbClr val="222222"/>
                </a:solidFill>
                <a:uFillTx/>
                <a:latin typeface="Times New Roman" pitchFamily="18"/>
                <a:cs typeface="Times New Roman" pitchFamily="18"/>
              </a:rPr>
              <a:t> кашлем, </a:t>
            </a:r>
            <a:r>
              <a:rPr lang="ru-RU" sz="2400" i="0" u="none" strike="noStrike" kern="1200" cap="none" spc="0" dirty="0" err="1" smtClean="0">
                <a:solidFill>
                  <a:srgbClr val="222222"/>
                </a:solidFill>
                <a:uFillTx/>
                <a:latin typeface="Times New Roman" pitchFamily="18"/>
                <a:cs typeface="Times New Roman" pitchFamily="18"/>
              </a:rPr>
              <a:t>задухою</a:t>
            </a:r>
            <a:r>
              <a:rPr lang="ru-RU" sz="2400" i="0" u="none" strike="noStrike" kern="1200" cap="none" spc="0" dirty="0" smtClean="0">
                <a:solidFill>
                  <a:srgbClr val="222222"/>
                </a:solidFill>
                <a:uFillTx/>
                <a:latin typeface="Times New Roman" pitchFamily="18"/>
                <a:cs typeface="Times New Roman" pitchFamily="18"/>
              </a:rPr>
              <a:t>, в </a:t>
            </a:r>
            <a:r>
              <a:rPr lang="ru-RU" sz="2400" i="0" u="none" strike="noStrike" kern="1200" cap="none" spc="0" dirty="0" err="1" smtClean="0">
                <a:solidFill>
                  <a:srgbClr val="222222"/>
                </a:solidFill>
                <a:uFillTx/>
                <a:latin typeface="Times New Roman" pitchFamily="18"/>
                <a:cs typeface="Times New Roman" pitchFamily="18"/>
              </a:rPr>
              <a:t>легенях</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накопичується</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слиз</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підвищенням</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температури</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зниженням</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апетиту</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Відбуваються</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зміни</a:t>
            </a:r>
            <a:r>
              <a:rPr lang="ru-RU" sz="2400" i="0" u="none" strike="noStrike" kern="1200" cap="none" spc="0" dirty="0" smtClean="0">
                <a:solidFill>
                  <a:srgbClr val="222222"/>
                </a:solidFill>
                <a:uFillTx/>
                <a:latin typeface="Times New Roman" pitchFamily="18"/>
                <a:cs typeface="Times New Roman" pitchFamily="18"/>
              </a:rPr>
              <a:t> в </a:t>
            </a:r>
            <a:r>
              <a:rPr lang="ru-RU" sz="2400" i="0" u="none" strike="noStrike" kern="1200" cap="none" spc="0" dirty="0" err="1" smtClean="0">
                <a:solidFill>
                  <a:srgbClr val="222222"/>
                </a:solidFill>
                <a:uFillTx/>
                <a:latin typeface="Times New Roman" pitchFamily="18"/>
                <a:cs typeface="Times New Roman" pitchFamily="18"/>
              </a:rPr>
              <a:t>роботі</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органів</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травлення</a:t>
            </a:r>
            <a:r>
              <a:rPr lang="ru-RU" sz="2400" i="0" u="none" strike="noStrike" kern="1200" cap="none" spc="0" dirty="0" smtClean="0">
                <a:solidFill>
                  <a:srgbClr val="222222"/>
                </a:solidFill>
                <a:uFillTx/>
                <a:latin typeface="Times New Roman" pitchFamily="18"/>
                <a:cs typeface="Times New Roman" pitchFamily="18"/>
              </a:rPr>
              <a:t>. В </a:t>
            </a:r>
            <a:r>
              <a:rPr lang="ru-RU" sz="2400" i="0" u="none" strike="noStrike" kern="1200" cap="none" spc="0" dirty="0" err="1" smtClean="0">
                <a:solidFill>
                  <a:srgbClr val="222222"/>
                </a:solidFill>
                <a:uFillTx/>
                <a:latin typeface="Times New Roman" pitchFamily="18"/>
                <a:cs typeface="Times New Roman" pitchFamily="18"/>
              </a:rPr>
              <a:t>більшості</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випадків</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діти</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доживають</a:t>
            </a:r>
            <a:r>
              <a:rPr lang="ru-RU" sz="2400" i="0" u="none" strike="noStrike" kern="1200" cap="none" spc="0" dirty="0" smtClean="0">
                <a:solidFill>
                  <a:srgbClr val="222222"/>
                </a:solidFill>
                <a:uFillTx/>
                <a:latin typeface="Times New Roman" pitchFamily="18"/>
                <a:cs typeface="Times New Roman" pitchFamily="18"/>
              </a:rPr>
              <a:t> до </a:t>
            </a:r>
            <a:r>
              <a:rPr lang="ru-RU" sz="2400" i="0" u="none" strike="noStrike" kern="1200" cap="none" spc="0" dirty="0" err="1" smtClean="0">
                <a:solidFill>
                  <a:srgbClr val="222222"/>
                </a:solidFill>
                <a:uFillTx/>
                <a:latin typeface="Times New Roman" pitchFamily="18"/>
                <a:cs typeface="Times New Roman" pitchFamily="18"/>
              </a:rPr>
              <a:t>статевої</a:t>
            </a:r>
            <a:r>
              <a:rPr lang="ru-RU" sz="2400" i="0" u="none" strike="noStrike" kern="1200" cap="none" spc="0" dirty="0" smtClean="0">
                <a:solidFill>
                  <a:srgbClr val="222222"/>
                </a:solidFill>
                <a:uFillTx/>
                <a:latin typeface="Times New Roman" pitchFamily="18"/>
                <a:cs typeface="Times New Roman" pitchFamily="18"/>
              </a:rPr>
              <a:t> </a:t>
            </a:r>
            <a:r>
              <a:rPr lang="ru-RU" sz="2400" i="0" u="none" strike="noStrike" kern="1200" cap="none" spc="0" dirty="0" err="1" smtClean="0">
                <a:solidFill>
                  <a:srgbClr val="222222"/>
                </a:solidFill>
                <a:uFillTx/>
                <a:latin typeface="Times New Roman" pitchFamily="18"/>
                <a:cs typeface="Times New Roman" pitchFamily="18"/>
              </a:rPr>
              <a:t>зрілості</a:t>
            </a:r>
            <a:r>
              <a:rPr lang="ru-RU" sz="2400" dirty="0" smtClean="0">
                <a:solidFill>
                  <a:srgbClr val="222222"/>
                </a:solidFill>
                <a:latin typeface="Times New Roman" pitchFamily="18"/>
                <a:cs typeface="Times New Roman" pitchFamily="18"/>
              </a:rPr>
              <a:t>, а </a:t>
            </a:r>
            <a:r>
              <a:rPr lang="ru-RU" sz="2400" dirty="0" err="1" smtClean="0">
                <a:solidFill>
                  <a:srgbClr val="222222"/>
                </a:solidFill>
                <a:latin typeface="Times New Roman" pitchFamily="18"/>
                <a:cs typeface="Times New Roman" pitchFamily="18"/>
              </a:rPr>
              <a:t>потім</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вмирають</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Це</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найчастіше</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аутосомне</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захворювання</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європеоїдної</a:t>
            </a:r>
            <a:r>
              <a:rPr lang="ru-RU" sz="2400" dirty="0" smtClean="0">
                <a:solidFill>
                  <a:srgbClr val="222222"/>
                </a:solidFill>
                <a:latin typeface="Times New Roman" pitchFamily="18"/>
                <a:cs typeface="Times New Roman" pitchFamily="18"/>
              </a:rPr>
              <a:t> </a:t>
            </a:r>
            <a:r>
              <a:rPr lang="ru-RU" sz="2400" dirty="0" err="1" smtClean="0">
                <a:solidFill>
                  <a:srgbClr val="222222"/>
                </a:solidFill>
                <a:latin typeface="Times New Roman" pitchFamily="18"/>
                <a:cs typeface="Times New Roman" pitchFamily="18"/>
              </a:rPr>
              <a:t>раси</a:t>
            </a:r>
            <a:r>
              <a:rPr lang="ru-RU" sz="2400" dirty="0" smtClean="0">
                <a:solidFill>
                  <a:srgbClr val="222222"/>
                </a:solidFill>
                <a:latin typeface="Times New Roman" pitchFamily="18"/>
                <a:cs typeface="Times New Roman" pitchFamily="18"/>
              </a:rPr>
              <a:t>.</a:t>
            </a:r>
            <a:endParaRPr lang="ru-RU" sz="2400" i="0" u="none" strike="noStrike" kern="1200" cap="none" spc="0" baseline="0" dirty="0">
              <a:solidFill>
                <a:srgbClr val="000000"/>
              </a:solidFill>
              <a:uFillTx/>
              <a:latin typeface="Times New Roman" pitchFamily="18"/>
              <a:cs typeface="Times New Roman" pitchFamily="18"/>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ÐÐ°ÑÑÐ¸Ð½ÐºÐ¸ Ð¿Ð¾ Ð·Ð°Ð¿ÑÐ¾ÑÑ Ð¼ÑÐºÐ¾Ð²ÑÑÑÐ¸Ð´Ð¾Ð·">
            <a:extLst>
              <a:ext uri="{FF2B5EF4-FFF2-40B4-BE49-F238E27FC236}">
                <a16:creationId xmlns="" xmlns:a16="http://schemas.microsoft.com/office/drawing/2014/main" id="{00000000-0000-0000-0000-000000000000}"/>
              </a:ext>
            </a:extLst>
          </p:cNvPr>
          <p:cNvPicPr>
            <a:picLocks noChangeAspect="1"/>
          </p:cNvPicPr>
          <p:nvPr/>
        </p:nvPicPr>
        <p:blipFill>
          <a:blip r:embed="rId2"/>
          <a:srcRect/>
          <a:stretch>
            <a:fillRect/>
          </a:stretch>
        </p:blipFill>
        <p:spPr>
          <a:xfrm>
            <a:off x="6676229" y="2765087"/>
            <a:ext cx="5253120" cy="3940254"/>
          </a:xfrm>
          <a:prstGeom prst="rect">
            <a:avLst/>
          </a:prstGeom>
          <a:noFill/>
          <a:ln cap="flat">
            <a:noFill/>
          </a:ln>
        </p:spPr>
      </p:pic>
      <p:pic>
        <p:nvPicPr>
          <p:cNvPr id="3" name="Рисунок 2">
            <a:extLst>
              <a:ext uri="{FF2B5EF4-FFF2-40B4-BE49-F238E27FC236}">
                <a16:creationId xmlns="" xmlns:a16="http://schemas.microsoft.com/office/drawing/2014/main" id="{00000000-0000-0000-0000-000000000000}"/>
              </a:ext>
            </a:extLst>
          </p:cNvPr>
          <p:cNvPicPr>
            <a:picLocks noChangeAspect="1"/>
          </p:cNvPicPr>
          <p:nvPr/>
        </p:nvPicPr>
        <p:blipFill>
          <a:blip r:embed="rId3"/>
          <a:stretch>
            <a:fillRect/>
          </a:stretch>
        </p:blipFill>
        <p:spPr>
          <a:xfrm>
            <a:off x="350200" y="367249"/>
            <a:ext cx="7133184" cy="4266083"/>
          </a:xfrm>
          <a:prstGeom prst="rect">
            <a:avLst/>
          </a:prstGeom>
          <a:noFill/>
          <a:ln cap="flat">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66449" y="556384"/>
            <a:ext cx="10157229" cy="2814613"/>
          </a:xfrm>
        </p:spPr>
        <p:txBody>
          <a:bodyPr>
            <a:noAutofit/>
          </a:bodyPr>
          <a:lstStyle/>
          <a:p>
            <a:pPr marL="0" indent="0" algn="just">
              <a:lnSpc>
                <a:spcPct val="100000"/>
              </a:lnSpc>
              <a:buNone/>
            </a:pPr>
            <a:r>
              <a:rPr lang="ru-RU" b="1" i="1" dirty="0" err="1" smtClean="0">
                <a:latin typeface="Times New Roman" panose="02020603050405020304" pitchFamily="18" charset="0"/>
                <a:cs typeface="Times New Roman" panose="02020603050405020304" pitchFamily="18" charset="0"/>
              </a:rPr>
              <a:t>Спадко́ві</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хворо́би</a:t>
            </a:r>
            <a:r>
              <a:rPr lang="ru-RU" b="1" i="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захворювання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обумовлені</a:t>
            </a:r>
            <a:r>
              <a:rPr lang="ru-RU" dirty="0" smtClean="0">
                <a:latin typeface="Times New Roman" panose="02020603050405020304" pitchFamily="18" charset="0"/>
                <a:cs typeface="Times New Roman" panose="02020603050405020304" pitchFamily="18" charset="0"/>
              </a:rPr>
              <a:t> порушеннями в </a:t>
            </a:r>
            <a:r>
              <a:rPr lang="ru-RU" dirty="0" err="1" smtClean="0">
                <a:latin typeface="Times New Roman" panose="02020603050405020304" pitchFamily="18" charset="0"/>
                <a:cs typeface="Times New Roman" panose="02020603050405020304" pitchFamily="18" charset="0"/>
              </a:rPr>
              <a:t>процесах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збереження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передачі</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реалізації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генетичної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інформації</a:t>
            </a:r>
            <a:r>
              <a:rPr lang="ru-RU" dirty="0" smtClean="0">
                <a:latin typeface="Times New Roman" panose="02020603050405020304" pitchFamily="18" charset="0"/>
                <a:cs typeface="Times New Roman" panose="02020603050405020304" pitchFamily="18" charset="0"/>
              </a:rPr>
              <a:t>. З </a:t>
            </a:r>
            <a:r>
              <a:rPr lang="ru-RU" dirty="0" err="1" smtClean="0">
                <a:latin typeface="Times New Roman" panose="02020603050405020304" pitchFamily="18" charset="0"/>
                <a:cs typeface="Times New Roman" panose="02020603050405020304" pitchFamily="18" charset="0"/>
              </a:rPr>
              <a:t>розвитком</a:t>
            </a:r>
            <a:r>
              <a:rPr lang="ru-RU" dirty="0" smtClean="0">
                <a:latin typeface="Times New Roman" panose="02020603050405020304" pitchFamily="18" charset="0"/>
                <a:cs typeface="Times New Roman" panose="02020603050405020304" pitchFamily="18" charset="0"/>
              </a:rPr>
              <a:t> генетики </a:t>
            </a:r>
            <a:r>
              <a:rPr lang="ru-RU" dirty="0" err="1" smtClean="0">
                <a:latin typeface="Times New Roman" panose="02020603050405020304" pitchFamily="18" charset="0"/>
                <a:cs typeface="Times New Roman" panose="02020603050405020304" pitchFamily="18" charset="0"/>
              </a:rPr>
              <a:t>людини</a:t>
            </a:r>
            <a:r>
              <a:rPr lang="ru-RU" dirty="0" smtClean="0">
                <a:latin typeface="Times New Roman" panose="02020603050405020304" pitchFamily="18" charset="0"/>
                <a:cs typeface="Times New Roman" panose="02020603050405020304" pitchFamily="18" charset="0"/>
              </a:rPr>
              <a:t>, у тому </a:t>
            </a:r>
            <a:r>
              <a:rPr lang="ru-RU" dirty="0" err="1" smtClean="0">
                <a:latin typeface="Times New Roman" panose="02020603050405020304" pitchFamily="18" charset="0"/>
                <a:cs typeface="Times New Roman" panose="02020603050405020304" pitchFamily="18" charset="0"/>
              </a:rPr>
              <a:t>числі</a:t>
            </a:r>
            <a:r>
              <a:rPr lang="ru-RU" dirty="0" smtClean="0">
                <a:latin typeface="Times New Roman" panose="02020603050405020304" pitchFamily="18" charset="0"/>
                <a:cs typeface="Times New Roman" panose="02020603050405020304" pitchFamily="18" charset="0"/>
              </a:rPr>
              <a:t> й генетики </a:t>
            </a:r>
            <a:r>
              <a:rPr lang="ru-RU" dirty="0" err="1" smtClean="0">
                <a:latin typeface="Times New Roman" panose="02020603050405020304" pitchFamily="18" charset="0"/>
                <a:cs typeface="Times New Roman" panose="02020603050405020304" pitchFamily="18" charset="0"/>
              </a:rPr>
              <a:t>медичної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встановлена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спадкова</a:t>
            </a:r>
            <a:r>
              <a:rPr lang="ru-RU" dirty="0" smtClean="0">
                <a:latin typeface="Times New Roman" panose="02020603050405020304" pitchFamily="18" charset="0"/>
                <a:cs typeface="Times New Roman" panose="02020603050405020304" pitchFamily="18" charset="0"/>
              </a:rPr>
              <a:t> природа </a:t>
            </a:r>
            <a:r>
              <a:rPr lang="ru-RU" dirty="0" err="1" smtClean="0">
                <a:latin typeface="Times New Roman" panose="02020603050405020304" pitchFamily="18" charset="0"/>
                <a:cs typeface="Times New Roman" panose="02020603050405020304" pitchFamily="18" charset="0"/>
              </a:rPr>
              <a:t>багатьох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захворювань</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синдромів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що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вважалися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раніше</a:t>
            </a:r>
            <a:r>
              <a:rPr lang="ru-RU" dirty="0" smtClean="0">
                <a:latin typeface="Times New Roman" panose="02020603050405020304" pitchFamily="18" charset="0"/>
                <a:cs typeface="Times New Roman" panose="02020603050405020304" pitchFamily="18" charset="0"/>
              </a:rPr>
              <a:t> хворобами з </a:t>
            </a:r>
            <a:r>
              <a:rPr lang="ru-RU" dirty="0" err="1" smtClean="0">
                <a:latin typeface="Times New Roman" panose="02020603050405020304" pitchFamily="18" charset="0"/>
                <a:cs typeface="Times New Roman" panose="02020603050405020304" pitchFamily="18" charset="0"/>
              </a:rPr>
              <a:t>невстановленою</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етіологією</a:t>
            </a:r>
            <a:r>
              <a:rPr lang="ru-RU" dirty="0" smtClean="0">
                <a:latin typeface="Times New Roman" panose="02020603050405020304" pitchFamily="18" charset="0"/>
                <a:cs typeface="Times New Roman" panose="02020603050405020304" pitchFamily="18" charset="0"/>
              </a:rPr>
              <a:t>.</a:t>
            </a:r>
          </a:p>
          <a:p>
            <a:pPr marL="0" indent="0" algn="just">
              <a:lnSpc>
                <a:spcPct val="100000"/>
              </a:lnSpc>
              <a:buNone/>
            </a:pPr>
            <a:r>
              <a:rPr lang="ru-RU" dirty="0" smtClean="0">
                <a:latin typeface="Times New Roman" panose="02020603050405020304" pitchFamily="18" charset="0"/>
                <a:cs typeface="Times New Roman" panose="02020603050405020304" pitchFamily="18" charset="0"/>
              </a:rPr>
              <a:t>В </a:t>
            </a:r>
            <a:r>
              <a:rPr lang="ru-RU" dirty="0" err="1" smtClean="0">
                <a:latin typeface="Times New Roman" panose="02020603050405020304" pitchFamily="18" charset="0"/>
                <a:cs typeface="Times New Roman" panose="02020603050405020304" pitchFamily="18" charset="0"/>
              </a:rPr>
              <a:t>основі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спадкових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захворювань</a:t>
            </a:r>
            <a:r>
              <a:rPr lang="ru-RU" dirty="0" smtClean="0">
                <a:latin typeface="Times New Roman" panose="02020603050405020304" pitchFamily="18" charset="0"/>
                <a:cs typeface="Times New Roman" panose="02020603050405020304" pitchFamily="18" charset="0"/>
              </a:rPr>
              <a:t> лежать </a:t>
            </a:r>
            <a:r>
              <a:rPr lang="ru-RU" dirty="0" err="1" smtClean="0">
                <a:latin typeface="Times New Roman" panose="02020603050405020304" pitchFamily="18" charset="0"/>
                <a:cs typeface="Times New Roman" panose="02020603050405020304" pitchFamily="18" charset="0"/>
              </a:rPr>
              <a:t>мутації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генні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хромосомні</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геномні</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735218" y="3739486"/>
            <a:ext cx="4725793" cy="2362897"/>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7165798" y="3753134"/>
            <a:ext cx="4338128" cy="2437477"/>
          </a:xfrm>
          <a:prstGeom prst="rect">
            <a:avLst/>
          </a:prstGeom>
          <a:ln>
            <a:noFill/>
          </a:ln>
          <a:effectLst>
            <a:softEdge rad="112500"/>
          </a:effectLst>
        </p:spPr>
      </p:pic>
    </p:spTree>
    <p:extLst>
      <p:ext uri="{BB962C8B-B14F-4D97-AF65-F5344CB8AC3E}">
        <p14:creationId xmlns:p14="http://schemas.microsoft.com/office/powerpoint/2010/main" xmlns="" val="832932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936400" y="4179239"/>
            <a:ext cx="4316781" cy="24672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779224" y="1393659"/>
            <a:ext cx="4165615" cy="2421534"/>
          </a:xfrm>
          <a:prstGeom prst="rect">
            <a:avLst/>
          </a:prstGeom>
          <a:noFill/>
          <a:ln w="9525">
            <a:noFill/>
            <a:miter lim="800000"/>
            <a:headEnd/>
            <a:tailEnd/>
          </a:ln>
          <a:effectLst/>
        </p:spPr>
      </p:pic>
      <p:sp>
        <p:nvSpPr>
          <p:cNvPr id="2" name="TextBox 1"/>
          <p:cNvSpPr txBox="1"/>
          <p:nvPr/>
        </p:nvSpPr>
        <p:spPr>
          <a:xfrm>
            <a:off x="1756473" y="685773"/>
            <a:ext cx="6359857" cy="707886"/>
          </a:xfrm>
          <a:prstGeom prst="rect">
            <a:avLst/>
          </a:prstGeom>
          <a:noFill/>
        </p:spPr>
        <p:txBody>
          <a:bodyPr wrap="square" rtlCol="0">
            <a:spAutoFit/>
          </a:bodyPr>
          <a:lstStyle/>
          <a:p>
            <a:pPr algn="ctr"/>
            <a:r>
              <a:rPr lang="uk-UA" sz="4000" b="1" i="1" dirty="0" err="1" smtClean="0">
                <a:latin typeface="+mj-lt"/>
                <a:cs typeface="Times New Roman" panose="02020603050405020304" pitchFamily="18" charset="0"/>
              </a:rPr>
              <a:t>Мітохондріальні</a:t>
            </a:r>
            <a:r>
              <a:rPr lang="uk-UA" sz="4000" b="1" i="1" dirty="0" smtClean="0">
                <a:latin typeface="+mj-lt"/>
                <a:cs typeface="Times New Roman" panose="02020603050405020304" pitchFamily="18" charset="0"/>
              </a:rPr>
              <a:t> хвороби </a:t>
            </a:r>
            <a:endParaRPr lang="uk-UA" sz="4000" b="1" i="1" dirty="0">
              <a:latin typeface="+mj-lt"/>
              <a:cs typeface="Times New Roman" panose="02020603050405020304" pitchFamily="18" charset="0"/>
            </a:endParaRPr>
          </a:p>
        </p:txBody>
      </p:sp>
      <p:sp>
        <p:nvSpPr>
          <p:cNvPr id="3" name="TextBox 2"/>
          <p:cNvSpPr txBox="1"/>
          <p:nvPr/>
        </p:nvSpPr>
        <p:spPr>
          <a:xfrm>
            <a:off x="1811063" y="1393659"/>
            <a:ext cx="5490489" cy="2901435"/>
          </a:xfrm>
          <a:prstGeom prst="rect">
            <a:avLst/>
          </a:prstGeom>
          <a:noFill/>
        </p:spPr>
        <p:txBody>
          <a:bodyPr wrap="square" rtlCol="0">
            <a:spAutoFit/>
          </a:bodyPr>
          <a:lstStyle/>
          <a:p>
            <a:pPr indent="270510" algn="just">
              <a:lnSpc>
                <a:spcPct val="115000"/>
              </a:lnSpc>
              <a:spcAft>
                <a:spcPts val="0"/>
              </a:spcAft>
            </a:pPr>
            <a:r>
              <a:rPr lang="uk-UA" sz="2000" dirty="0">
                <a:latin typeface="Times New Roman" panose="02020603050405020304" pitchFamily="18" charset="0"/>
                <a:ea typeface="Calibri" panose="020F0502020204030204" pitchFamily="34" charset="0"/>
              </a:rPr>
              <a:t>Мітохондрії-це енергетичні станції організму, які дають майже  90% всієї енергії  для потреби організму у вигляді молекул АТФ. Але як ми знаємо мітохондрії мають власну ДНК.  Генетики встановили, що ця ДНК має від 30-40 генів, мутації в яких призводять до тяжких захворювань нервової </a:t>
            </a:r>
            <a:r>
              <a:rPr lang="uk-UA" sz="2000" dirty="0" smtClean="0">
                <a:latin typeface="Times New Roman" panose="02020603050405020304" pitchFamily="18" charset="0"/>
                <a:ea typeface="Calibri" panose="020F0502020204030204" pitchFamily="34" charset="0"/>
              </a:rPr>
              <a:t>системи (</a:t>
            </a:r>
            <a:r>
              <a:rPr lang="uk-UA" sz="2000" dirty="0">
                <a:latin typeface="Times New Roman" panose="02020603050405020304" pitchFamily="18" charset="0"/>
                <a:ea typeface="Calibri" panose="020F0502020204030204" pitchFamily="34" charset="0"/>
              </a:rPr>
              <a:t>ураження мозку) які тяжко лікуються</a:t>
            </a:r>
            <a:r>
              <a:rPr lang="uk-UA" sz="2000" dirty="0" smtClean="0">
                <a:latin typeface="Times New Roman" panose="02020603050405020304" pitchFamily="18" charset="0"/>
                <a:ea typeface="Calibri" panose="020F0502020204030204" pitchFamily="34" charset="0"/>
              </a:rPr>
              <a:t>. </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10094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833230" y="458167"/>
            <a:ext cx="4249588" cy="257055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683691" y="3869693"/>
            <a:ext cx="3687094" cy="24901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2972282" y="4138702"/>
            <a:ext cx="3626082" cy="2466814"/>
          </a:xfrm>
          <a:prstGeom prst="rect">
            <a:avLst/>
          </a:prstGeom>
          <a:noFill/>
          <a:ln w="9525">
            <a:noFill/>
            <a:miter lim="800000"/>
            <a:headEnd/>
            <a:tailEnd/>
          </a:ln>
          <a:effectLst/>
        </p:spPr>
      </p:pic>
      <p:sp>
        <p:nvSpPr>
          <p:cNvPr id="2" name="TextBox 1"/>
          <p:cNvSpPr txBox="1"/>
          <p:nvPr/>
        </p:nvSpPr>
        <p:spPr>
          <a:xfrm>
            <a:off x="1886955" y="438701"/>
            <a:ext cx="5796736" cy="3631763"/>
          </a:xfrm>
          <a:prstGeom prst="rect">
            <a:avLst/>
          </a:prstGeom>
          <a:noFill/>
        </p:spPr>
        <p:txBody>
          <a:bodyPr wrap="square" rtlCol="0">
            <a:spAutoFit/>
          </a:bodyPr>
          <a:lstStyle/>
          <a:p>
            <a:pPr lvl="0" indent="270510" algn="just">
              <a:lnSpc>
                <a:spcPct val="115000"/>
              </a:lnSpc>
            </a:pPr>
            <a:r>
              <a:rPr lang="uk-UA"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До </a:t>
            </a:r>
            <a:r>
              <a:rPr lang="uk-UA"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мітохондріальних</a:t>
            </a:r>
            <a:r>
              <a:rPr lang="uk-UA"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відносяться такі тяжкі хвороби – аутизм у дітей, хвороба Альцгеймера (серйозне порушення пам’яті) у дорослих,</a:t>
            </a:r>
            <a:r>
              <a:rPr lang="uk-UA" sz="2000" dirty="0">
                <a:solidFill>
                  <a:prstClr val="black"/>
                </a:solidFill>
                <a:latin typeface="Times New Roman" panose="02020603050405020304" pitchFamily="18" charset="0"/>
                <a:ea typeface="Calibri" panose="020F0502020204030204" pitchFamily="34" charset="0"/>
              </a:rPr>
              <a:t> атрофія зорових нервів, катаракта, печінкова недостатність у немовлят, раннє старіння тощо</a:t>
            </a:r>
            <a:r>
              <a:rPr lang="uk-UA"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uk-UA"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indent="270510" algn="just">
              <a:lnSpc>
                <a:spcPct val="115000"/>
              </a:lnSpc>
              <a:spcAft>
                <a:spcPts val="1000"/>
              </a:spcAft>
            </a:pPr>
            <a:r>
              <a:rPr lang="uk-UA"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Мітохондріальні</a:t>
            </a:r>
            <a:r>
              <a:rPr lang="uk-UA"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захворювання передаються в людей по жіночій лінії до дітей обох статей (сперматозоїди при заплідненні передають частину ядерного </a:t>
            </a:r>
            <a:r>
              <a:rPr lang="uk-UA"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геному</a:t>
            </a:r>
            <a:r>
              <a:rPr lang="uk-UA"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а яйцеклітина другу половину </a:t>
            </a:r>
            <a:r>
              <a:rPr lang="uk-UA"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геному</a:t>
            </a:r>
            <a:r>
              <a:rPr lang="uk-UA"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і мітохондрії).</a:t>
            </a:r>
            <a:endParaRPr lang="uk-UA"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536161" y="404664"/>
            <a:ext cx="4259319" cy="6048672"/>
          </a:xfrm>
          <a:prstGeom prst="rect">
            <a:avLst/>
          </a:prstGeom>
        </p:spPr>
      </p:pic>
      <p:sp>
        <p:nvSpPr>
          <p:cNvPr id="8193" name="Rectangle 1"/>
          <p:cNvSpPr>
            <a:spLocks noChangeArrowheads="1"/>
          </p:cNvSpPr>
          <p:nvPr/>
        </p:nvSpPr>
        <p:spPr bwMode="auto">
          <a:xfrm>
            <a:off x="666712" y="1857365"/>
            <a:ext cx="695329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uk-UA" sz="2000" b="1" i="1"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Вади розвитку</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a:t>
            </a:r>
            <a:r>
              <a:rPr kumimoji="0" lang="uk-UA" sz="2000" b="0" i="0" u="none" strike="noStrike" cap="none" normalizeH="0" baseline="0" dirty="0" smtClean="0">
                <a:ln>
                  <a:noFill/>
                </a:ln>
                <a:solidFill>
                  <a:srgbClr val="0D0D0D"/>
                </a:solidFill>
                <a:effectLst/>
                <a:latin typeface="Calibri"/>
                <a:ea typeface="Calibri" pitchFamily="34" charset="0"/>
                <a:cs typeface="Times New Roman" pitchFamily="18" charset="0"/>
              </a:rPr>
              <a:t>–</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це природжені відхилення за межі нормальних варіантів у анатомічній будові (формі, розмірах, числі) тканин та органів людини, які здебільшого супроводжуються порушенням їх функцій чи навіть загрожують життєздатності організму.</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Вивчення походження та патології вад складає окрему дисципліну медичної науки </a:t>
            </a:r>
            <a:r>
              <a:rPr kumimoji="0" lang="uk-UA" sz="2000" b="0" i="0" u="none" strike="noStrike" cap="none" normalizeH="0" baseline="0" dirty="0" smtClean="0">
                <a:ln>
                  <a:noFill/>
                </a:ln>
                <a:solidFill>
                  <a:srgbClr val="0D0D0D"/>
                </a:solidFill>
                <a:effectLst/>
                <a:latin typeface="Calibri"/>
                <a:ea typeface="Calibri" pitchFamily="34" charset="0"/>
                <a:cs typeface="Times New Roman" pitchFamily="18" charset="0"/>
              </a:rPr>
              <a:t>–</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a:t>
            </a:r>
            <a:r>
              <a:rPr kumimoji="0" lang="uk-UA" sz="2000" b="1"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тератологію</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(з грецької </a:t>
            </a:r>
            <a:r>
              <a:rPr kumimoji="0" lang="en-US" sz="2000" b="0" i="0" u="none" strike="noStrike" cap="none" normalizeH="0" baseline="0" dirty="0" err="1" smtClean="0">
                <a:ln>
                  <a:noFill/>
                </a:ln>
                <a:solidFill>
                  <a:srgbClr val="0D0D0D"/>
                </a:solidFill>
                <a:effectLst/>
                <a:latin typeface="Times New Roman" pitchFamily="18" charset="0"/>
                <a:ea typeface="Calibri" pitchFamily="34" charset="0"/>
                <a:cs typeface="Times New Roman" pitchFamily="18" charset="0"/>
              </a:rPr>
              <a:t>teratos</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a:t>
            </a:r>
            <a:r>
              <a:rPr kumimoji="0" lang="uk-UA" sz="2000" b="0" i="0" u="none" strike="noStrike" cap="none" normalizeH="0" baseline="0" dirty="0" smtClean="0">
                <a:ln>
                  <a:noFill/>
                </a:ln>
                <a:solidFill>
                  <a:srgbClr val="0D0D0D"/>
                </a:solidFill>
                <a:effectLst/>
                <a:latin typeface="Calibri"/>
                <a:ea typeface="Calibri" pitchFamily="34" charset="0"/>
                <a:cs typeface="Times New Roman" pitchFamily="18" charset="0"/>
              </a:rPr>
              <a:t>–</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чудовисько, </a:t>
            </a:r>
            <a:r>
              <a:rPr kumimoji="0" lang="en-US"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logos</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a:t>
            </a:r>
            <a:r>
              <a:rPr kumimoji="0" lang="uk-UA" sz="2000" b="0" i="0" u="none" strike="noStrike" cap="none" normalizeH="0" baseline="0" dirty="0" smtClean="0">
                <a:ln>
                  <a:noFill/>
                </a:ln>
                <a:solidFill>
                  <a:srgbClr val="0D0D0D"/>
                </a:solidFill>
                <a:effectLst/>
                <a:latin typeface="Calibri"/>
                <a:ea typeface="Calibri" pitchFamily="34" charset="0"/>
                <a:cs typeface="Times New Roman" pitchFamily="18" charset="0"/>
              </a:rPr>
              <a:t>–</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поняття, вчення).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Вади розвитку </a:t>
            </a:r>
            <a:r>
              <a:rPr kumimoji="0" lang="uk-UA" sz="2000" b="0" i="0" u="none" strike="noStrike" cap="none" normalizeH="0" baseline="0" dirty="0" smtClean="0">
                <a:ln>
                  <a:noFill/>
                </a:ln>
                <a:solidFill>
                  <a:srgbClr val="0D0D0D"/>
                </a:solidFill>
                <a:effectLst/>
                <a:latin typeface="Calibri"/>
                <a:ea typeface="Calibri" pitchFamily="34" charset="0"/>
                <a:cs typeface="Times New Roman" pitchFamily="18" charset="0"/>
              </a:rPr>
              <a:t>–</a:t>
            </a:r>
            <a:r>
              <a:rPr kumimoji="0" lang="uk-UA" sz="20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 поширений вид патології, питома вага якого в загальній популяції коливається в різних країнах, за даними ВООЗ, від 2,7 до 16,3% і має тенденцію до зростання в останні десятиріччя.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047715" y="642919"/>
            <a:ext cx="6000792" cy="646331"/>
          </a:xfrm>
          <a:prstGeom prst="rect">
            <a:avLst/>
          </a:prstGeom>
          <a:noFill/>
        </p:spPr>
        <p:txBody>
          <a:bodyPr wrap="square" rtlCol="0">
            <a:spAutoFit/>
          </a:bodyPr>
          <a:lstStyle/>
          <a:p>
            <a:pPr algn="ctr"/>
            <a:r>
              <a:rPr lang="ru-RU" sz="3600" b="1" i="1" dirty="0" smtClean="0">
                <a:latin typeface="Times New Roman" pitchFamily="18" charset="0"/>
                <a:cs typeface="Times New Roman" pitchFamily="18" charset="0"/>
              </a:rPr>
              <a:t>Вади розвитку</a:t>
            </a:r>
            <a:endParaRPr lang="ru-RU" sz="36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714356"/>
            <a:ext cx="10972800" cy="2426612"/>
          </a:xfrm>
        </p:spPr>
        <p:txBody>
          <a:bodyPr>
            <a:noAutofit/>
          </a:bodyPr>
          <a:lstStyle/>
          <a:p>
            <a:pPr algn="just"/>
            <a:r>
              <a:rPr lang="uk-UA" sz="2400" dirty="0" smtClean="0">
                <a:latin typeface="Times New Roman" pitchFamily="18" charset="0"/>
                <a:cs typeface="Times New Roman" pitchFamily="18" charset="0"/>
              </a:rPr>
              <a:t>Існує величезна кількість вад, як видимих, так і невидимих, морфологічного й біохімічного характеру.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Вади класифікують відповідно до анатомо-фізіологічного поділу організму на системи, ділянки й органи тіла (вади ЦНС, вади органів травного каналу, вади сечовидільної системи, вади обличчя, вади шкіри тощо).</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uk-UA" sz="2400" dirty="0" smtClean="0">
                <a:latin typeface="Times New Roman" pitchFamily="18" charset="0"/>
                <a:cs typeface="Times New Roman" pitchFamily="18" charset="0"/>
              </a:rPr>
              <a:t>В основі походження вад лежать різноманітні порушення процесів розвитку тканин і органів.</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uk-UA" sz="2400" dirty="0">
              <a:latin typeface="Times New Roman" pitchFamily="18" charset="0"/>
              <a:cs typeface="Times New Roman" pitchFamily="18" charset="0"/>
            </a:endParaRPr>
          </a:p>
        </p:txBody>
      </p:sp>
      <p:pic>
        <p:nvPicPr>
          <p:cNvPr id="7" name="Рисунок 6"/>
          <p:cNvPicPr>
            <a:picLocks noChangeAspect="1"/>
          </p:cNvPicPr>
          <p:nvPr/>
        </p:nvPicPr>
        <p:blipFill>
          <a:blip r:embed="rId2"/>
          <a:stretch>
            <a:fillRect/>
          </a:stretch>
        </p:blipFill>
        <p:spPr>
          <a:xfrm>
            <a:off x="609600" y="3381504"/>
            <a:ext cx="4546600" cy="3048000"/>
          </a:xfrm>
          <a:prstGeom prst="rect">
            <a:avLst/>
          </a:prstGeom>
        </p:spPr>
      </p:pic>
      <p:pic>
        <p:nvPicPr>
          <p:cNvPr id="8" name="Рисунок 7"/>
          <p:cNvPicPr>
            <a:picLocks noChangeAspect="1"/>
          </p:cNvPicPr>
          <p:nvPr/>
        </p:nvPicPr>
        <p:blipFill>
          <a:blip r:embed="rId3"/>
          <a:stretch>
            <a:fillRect/>
          </a:stretch>
        </p:blipFill>
        <p:spPr>
          <a:xfrm>
            <a:off x="7010400" y="3400554"/>
            <a:ext cx="4572000" cy="30289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я 1"/>
          <p:cNvGraphicFramePr>
            <a:graphicFrameLocks noGrp="1"/>
          </p:cNvGraphicFramePr>
          <p:nvPr>
            <p:extLst>
              <p:ext uri="{D42A27DB-BD31-4B8C-83A1-F6EECF244321}">
                <p14:modId xmlns="" xmlns:p14="http://schemas.microsoft.com/office/powerpoint/2010/main" val="834585337"/>
              </p:ext>
            </p:extLst>
          </p:nvPr>
        </p:nvGraphicFramePr>
        <p:xfrm>
          <a:off x="527382" y="476672"/>
          <a:ext cx="11137237" cy="5832648"/>
        </p:xfrm>
        <a:graphic>
          <a:graphicData uri="http://schemas.openxmlformats.org/drawingml/2006/table">
            <a:tbl>
              <a:tblPr firstRow="1" firstCol="1" bandRow="1">
                <a:tableStyleId>{5C22544A-7EE6-4342-B048-85BDC9FD1C3A}</a:tableStyleId>
              </a:tblPr>
              <a:tblGrid>
                <a:gridCol w="3006093"/>
                <a:gridCol w="8131144"/>
              </a:tblGrid>
              <a:tr h="476148">
                <a:tc>
                  <a:txBody>
                    <a:bodyPr/>
                    <a:lstStyle/>
                    <a:p>
                      <a:pPr algn="ctr">
                        <a:lnSpc>
                          <a:spcPct val="115000"/>
                        </a:lnSpc>
                        <a:spcAft>
                          <a:spcPts val="0"/>
                        </a:spcAft>
                      </a:pPr>
                      <a:r>
                        <a:rPr lang="uk-UA" sz="1400" dirty="0">
                          <a:effectLst/>
                        </a:rPr>
                        <a:t>Порушення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ctr">
                        <a:lnSpc>
                          <a:spcPct val="115000"/>
                        </a:lnSpc>
                        <a:spcAft>
                          <a:spcPts val="0"/>
                        </a:spcAft>
                      </a:pPr>
                      <a:r>
                        <a:rPr lang="uk-UA" sz="1400">
                          <a:effectLst/>
                        </a:rPr>
                        <a:t>Вада розвитку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476148">
                <a:tc>
                  <a:txBody>
                    <a:bodyPr/>
                    <a:lstStyle/>
                    <a:p>
                      <a:pPr algn="just">
                        <a:lnSpc>
                          <a:spcPct val="115000"/>
                        </a:lnSpc>
                        <a:spcAft>
                          <a:spcPts val="0"/>
                        </a:spcAft>
                      </a:pPr>
                      <a:r>
                        <a:rPr lang="uk-UA" sz="1400">
                          <a:effectLst/>
                        </a:rPr>
                        <a:t>Агенезія та аплазія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Aft>
                          <a:spcPts val="0"/>
                        </a:spcAft>
                      </a:pPr>
                      <a:r>
                        <a:rPr lang="uk-UA" sz="1400">
                          <a:effectLst/>
                        </a:rPr>
                        <a:t>Повна відсутність органу</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982014">
                <a:tc>
                  <a:txBody>
                    <a:bodyPr/>
                    <a:lstStyle/>
                    <a:p>
                      <a:pPr algn="just">
                        <a:lnSpc>
                          <a:spcPct val="115000"/>
                        </a:lnSpc>
                        <a:spcAft>
                          <a:spcPts val="0"/>
                        </a:spcAft>
                      </a:pPr>
                      <a:r>
                        <a:rPr lang="uk-UA" sz="1400">
                          <a:effectLst/>
                        </a:rPr>
                        <a:t>Гіпоплазія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Aft>
                          <a:spcPts val="0"/>
                        </a:spcAft>
                      </a:pPr>
                      <a:r>
                        <a:rPr lang="uk-UA" sz="1400">
                          <a:effectLst/>
                        </a:rPr>
                        <a:t>Недостатній розвиток маси органу, окремих його частин або всього тіла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982014">
                <a:tc>
                  <a:txBody>
                    <a:bodyPr/>
                    <a:lstStyle/>
                    <a:p>
                      <a:pPr algn="just">
                        <a:lnSpc>
                          <a:spcPct val="115000"/>
                        </a:lnSpc>
                        <a:spcAft>
                          <a:spcPts val="0"/>
                        </a:spcAft>
                      </a:pPr>
                      <a:r>
                        <a:rPr lang="uk-UA" sz="1400">
                          <a:effectLst/>
                        </a:rPr>
                        <a:t>Гіпертрофія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Aft>
                          <a:spcPts val="0"/>
                        </a:spcAft>
                      </a:pPr>
                      <a:r>
                        <a:rPr lang="uk-UA" sz="1400">
                          <a:effectLst/>
                        </a:rPr>
                        <a:t>Надмірний розвиток органу за рахунок збільшення його об’єму або кількості клітинної маси</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982014">
                <a:tc>
                  <a:txBody>
                    <a:bodyPr/>
                    <a:lstStyle/>
                    <a:p>
                      <a:pPr algn="just">
                        <a:lnSpc>
                          <a:spcPct val="115000"/>
                        </a:lnSpc>
                        <a:spcAft>
                          <a:spcPts val="0"/>
                        </a:spcAft>
                      </a:pPr>
                      <a:r>
                        <a:rPr lang="uk-UA" sz="1400">
                          <a:effectLst/>
                        </a:rPr>
                        <a:t>Гетеротопія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Aft>
                          <a:spcPts val="0"/>
                        </a:spcAft>
                      </a:pPr>
                      <a:r>
                        <a:rPr lang="uk-UA" sz="1400" dirty="0">
                          <a:effectLst/>
                        </a:rPr>
                        <a:t>Наявність комплексу клітин, частин тканин або органу в інших тканинах чи органах</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476148">
                <a:tc>
                  <a:txBody>
                    <a:bodyPr/>
                    <a:lstStyle/>
                    <a:p>
                      <a:pPr algn="just">
                        <a:lnSpc>
                          <a:spcPct val="115000"/>
                        </a:lnSpc>
                        <a:spcAft>
                          <a:spcPts val="0"/>
                        </a:spcAft>
                      </a:pPr>
                      <a:r>
                        <a:rPr lang="uk-UA" sz="1400">
                          <a:effectLst/>
                        </a:rPr>
                        <a:t>Ектопія та дистопія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Aft>
                          <a:spcPts val="0"/>
                        </a:spcAft>
                      </a:pPr>
                      <a:r>
                        <a:rPr lang="uk-UA" sz="1400" dirty="0">
                          <a:effectLst/>
                        </a:rPr>
                        <a:t>Ненормальна </a:t>
                      </a:r>
                      <a:r>
                        <a:rPr lang="uk-UA" sz="1400" dirty="0" smtClean="0">
                          <a:effectLst/>
                        </a:rPr>
                        <a:t>локалізація  </a:t>
                      </a:r>
                      <a:r>
                        <a:rPr lang="uk-UA" sz="1400" dirty="0">
                          <a:effectLst/>
                        </a:rPr>
                        <a:t>органу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476148">
                <a:tc>
                  <a:txBody>
                    <a:bodyPr/>
                    <a:lstStyle/>
                    <a:p>
                      <a:pPr algn="just">
                        <a:lnSpc>
                          <a:spcPct val="115000"/>
                        </a:lnSpc>
                        <a:spcAft>
                          <a:spcPts val="0"/>
                        </a:spcAft>
                      </a:pPr>
                      <a:r>
                        <a:rPr lang="uk-UA" sz="1400">
                          <a:effectLst/>
                        </a:rPr>
                        <a:t>Атрезія</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Aft>
                          <a:spcPts val="0"/>
                        </a:spcAft>
                      </a:pPr>
                      <a:r>
                        <a:rPr lang="uk-UA" sz="1400">
                          <a:effectLst/>
                        </a:rPr>
                        <a:t>Зрощення отворів чи каналів органів</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r h="982014">
                <a:tc>
                  <a:txBody>
                    <a:bodyPr/>
                    <a:lstStyle/>
                    <a:p>
                      <a:pPr algn="just">
                        <a:lnSpc>
                          <a:spcPct val="115000"/>
                        </a:lnSpc>
                        <a:spcAft>
                          <a:spcPts val="0"/>
                        </a:spcAft>
                      </a:pPr>
                      <a:r>
                        <a:rPr lang="uk-UA" sz="1400">
                          <a:effectLst/>
                        </a:rPr>
                        <a:t>Атавізм</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algn="just">
                        <a:lnSpc>
                          <a:spcPct val="115000"/>
                        </a:lnSpc>
                        <a:spcAft>
                          <a:spcPts val="0"/>
                        </a:spcAft>
                      </a:pPr>
                      <a:r>
                        <a:rPr lang="uk-UA" sz="1400" dirty="0">
                          <a:effectLst/>
                        </a:rPr>
                        <a:t>Поява в людини тканинних структур у місцях, де вони є у тварин</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7213" y="3429001"/>
            <a:ext cx="3784600" cy="2943225"/>
          </a:xfrm>
          <a:prstGeom prst="rect">
            <a:avLst/>
          </a:prstGeom>
        </p:spPr>
      </p:pic>
      <p:pic>
        <p:nvPicPr>
          <p:cNvPr id="5" name="Рисунок 4"/>
          <p:cNvPicPr>
            <a:picLocks noChangeAspect="1"/>
          </p:cNvPicPr>
          <p:nvPr/>
        </p:nvPicPr>
        <p:blipFill>
          <a:blip r:embed="rId3"/>
          <a:stretch>
            <a:fillRect/>
          </a:stretch>
        </p:blipFill>
        <p:spPr>
          <a:xfrm>
            <a:off x="4952992" y="2000241"/>
            <a:ext cx="4241800" cy="2314575"/>
          </a:xfrm>
          <a:prstGeom prst="rect">
            <a:avLst/>
          </a:prstGeom>
        </p:spPr>
      </p:pic>
      <p:sp>
        <p:nvSpPr>
          <p:cNvPr id="6" name="TextBox 5"/>
          <p:cNvSpPr txBox="1"/>
          <p:nvPr/>
        </p:nvSpPr>
        <p:spPr>
          <a:xfrm>
            <a:off x="815413" y="380241"/>
            <a:ext cx="10465163" cy="1384995"/>
          </a:xfrm>
          <a:prstGeom prst="rect">
            <a:avLst/>
          </a:prstGeom>
          <a:noFill/>
        </p:spPr>
        <p:txBody>
          <a:bodyPr wrap="square" rtlCol="0">
            <a:spAutoFit/>
          </a:bodyPr>
          <a:lstStyle/>
          <a:p>
            <a:r>
              <a:rPr lang="uk-UA" sz="2800" b="1" i="1" dirty="0" smtClean="0">
                <a:latin typeface="Times New Roman" panose="02020603050405020304" pitchFamily="18" charset="0"/>
                <a:cs typeface="Times New Roman" panose="02020603050405020304" pitchFamily="18" charset="0"/>
              </a:rPr>
              <a:t>Аплазія</a:t>
            </a:r>
            <a:r>
              <a:rPr lang="uk-UA" sz="2800" dirty="0" smtClean="0">
                <a:latin typeface="Times New Roman" panose="02020603050405020304" pitchFamily="18" charset="0"/>
                <a:cs typeface="Times New Roman" panose="02020603050405020304" pitchFamily="18" charset="0"/>
              </a:rPr>
              <a:t> – один із проявів дефектів розвитку, що характеризується відсутністю всього органа, його частини, ділянки тканини, частини тіла або всього зародка.</a:t>
            </a:r>
            <a:endParaRPr lang="uk-UA" sz="2800" dirty="0">
              <a:latin typeface="Times New Roman" panose="02020603050405020304" pitchFamily="18" charset="0"/>
              <a:cs typeface="Times New Roman" panose="02020603050405020304" pitchFamily="18" charset="0"/>
            </a:endParaRPr>
          </a:p>
        </p:txBody>
      </p:sp>
      <p:sp>
        <p:nvSpPr>
          <p:cNvPr id="5122" name="AutoShape 2" descr="Ð ÐµÐ·ÑÐ»ÑÑÐ°Ñ Ð¿Ð¾ÑÑÐºÑ Ð·Ð¾Ð±ÑÐ°Ð¶ÐµÐ½Ñ Ð·Ð° Ð·Ð°Ð¿Ð¸ÑÐ¾Ð¼ &quot;Ð²Ð°Ð´Ð¸ ÑÐ¾Ð·Ð²Ð¸ÑÐºÑ Ð²ÑÐ´ÑÑÑÐ½ÑÑÑÑ ÑÑÐº ÑÐ¸ Ð½ÑÐ³&quot;"/>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4" name="AutoShape 4" descr="Ð ÐµÐ·ÑÐ»ÑÑÐ°Ñ Ð¿Ð¾ÑÑÐºÑ Ð·Ð¾Ð±ÑÐ°Ð¶ÐµÐ½Ñ Ð·Ð° Ð·Ð°Ð¿Ð¸ÑÐ¾Ð¼ &quot;Ð²Ð°Ð´Ð¸ ÑÐ¾Ð·Ð²Ð¸ÑÐºÑ Ð²ÑÐ´ÑÑÑÐ½ÑÑÑÑ ÑÑÐº ÑÐ¸ Ð½ÑÐ³&quot;"/>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Ð ÐµÐ·ÑÐ»ÑÑÐ°Ñ Ð¿Ð¾ÑÑÐºÑ Ð·Ð¾Ð±ÑÐ°Ð¶ÐµÐ½Ñ Ð·Ð° Ð·Ð°Ð¿Ð¸ÑÐ¾Ð¼ &quot;Ð²Ð°Ð´Ð¸ ÑÐ¾Ð·Ð²Ð¸ÑÐºÑ Ð²ÑÐ´ÑÑÑÐ½ÑÑÑÑ ÑÑÐº ÑÐ¸ Ð½ÑÐ³&quot;"/>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8" name="AutoShape 8" descr="Ð ÐµÐ·ÑÐ»ÑÑÐ°Ñ Ð¿Ð¾ÑÑÐºÑ Ð·Ð¾Ð±ÑÐ°Ð¶ÐµÐ½Ñ Ð·Ð° Ð·Ð°Ð¿Ð¸ÑÐ¾Ð¼ &quot;Ð²Ð°Ð´Ð¸ ÑÐ¾Ð·Ð²Ð¸ÑÐºÑ Ð²ÑÐ´ÑÑÑÐ½ÑÑÑÑ ÑÑÐº ÑÐ¸ Ð½ÑÐ³&quot;"/>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9" name="Picture 9"/>
          <p:cNvPicPr>
            <a:picLocks noChangeAspect="1" noChangeArrowheads="1"/>
          </p:cNvPicPr>
          <p:nvPr/>
        </p:nvPicPr>
        <p:blipFill>
          <a:blip r:embed="rId4"/>
          <a:srcRect/>
          <a:stretch>
            <a:fillRect/>
          </a:stretch>
        </p:blipFill>
        <p:spPr bwMode="auto">
          <a:xfrm>
            <a:off x="7429510" y="4429133"/>
            <a:ext cx="4197353" cy="1990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7182181" y="404664"/>
            <a:ext cx="4495800" cy="3048000"/>
          </a:xfrm>
          <a:prstGeom prst="rect">
            <a:avLst/>
          </a:prstGeom>
        </p:spPr>
      </p:pic>
      <p:pic>
        <p:nvPicPr>
          <p:cNvPr id="5" name="Рисунок 4"/>
          <p:cNvPicPr>
            <a:picLocks noChangeAspect="1"/>
          </p:cNvPicPr>
          <p:nvPr/>
        </p:nvPicPr>
        <p:blipFill>
          <a:blip r:embed="rId3"/>
          <a:stretch>
            <a:fillRect/>
          </a:stretch>
        </p:blipFill>
        <p:spPr>
          <a:xfrm>
            <a:off x="527382" y="3717032"/>
            <a:ext cx="8902700" cy="2819400"/>
          </a:xfrm>
          <a:prstGeom prst="rect">
            <a:avLst/>
          </a:prstGeom>
        </p:spPr>
      </p:pic>
      <p:sp>
        <p:nvSpPr>
          <p:cNvPr id="6" name="TextBox 5"/>
          <p:cNvSpPr txBox="1"/>
          <p:nvPr/>
        </p:nvSpPr>
        <p:spPr>
          <a:xfrm>
            <a:off x="514219" y="282566"/>
            <a:ext cx="6445877" cy="2246769"/>
          </a:xfrm>
          <a:prstGeom prst="rect">
            <a:avLst/>
          </a:prstGeom>
          <a:noFill/>
        </p:spPr>
        <p:txBody>
          <a:bodyPr wrap="square" rtlCol="0">
            <a:spAutoFit/>
          </a:bodyPr>
          <a:lstStyle/>
          <a:p>
            <a:pPr algn="just"/>
            <a:r>
              <a:rPr lang="uk-UA" sz="2000" b="1" i="1" dirty="0" smtClean="0">
                <a:latin typeface="Times New Roman" panose="02020603050405020304" pitchFamily="18" charset="0"/>
                <a:cs typeface="Times New Roman" panose="02020603050405020304" pitchFamily="18" charset="0"/>
              </a:rPr>
              <a:t>Гіпотрофія </a:t>
            </a:r>
            <a:r>
              <a:rPr lang="uk-UA" sz="2000" dirty="0" smtClean="0">
                <a:latin typeface="Times New Roman" panose="02020603050405020304" pitchFamily="18" charset="0"/>
                <a:cs typeface="Times New Roman" panose="02020603050405020304" pitchFamily="18" charset="0"/>
              </a:rPr>
              <a:t>– хронічний розлад травлення та харчування у дітей раннього віку, що характеризується розвитком</a:t>
            </a:r>
            <a:r>
              <a:rPr lang="uk-UA" sz="2000" dirty="0">
                <a:solidFill>
                  <a:prstClr val="black"/>
                </a:solidFill>
                <a:latin typeface="Times New Roman" panose="02020603050405020304" pitchFamily="18" charset="0"/>
                <a:cs typeface="Times New Roman" panose="02020603050405020304" pitchFamily="18" charset="0"/>
              </a:rPr>
              <a:t> </a:t>
            </a:r>
            <a:r>
              <a:rPr lang="uk-UA" sz="2000" dirty="0" smtClean="0">
                <a:solidFill>
                  <a:prstClr val="black"/>
                </a:solidFill>
                <a:latin typeface="Times New Roman" panose="02020603050405020304" pitchFamily="18" charset="0"/>
                <a:cs typeface="Times New Roman" panose="02020603050405020304" pitchFamily="18" charset="0"/>
              </a:rPr>
              <a:t>виснаження,</a:t>
            </a:r>
            <a:r>
              <a:rPr lang="uk-UA" sz="2000" dirty="0" smtClean="0">
                <a:latin typeface="Times New Roman" panose="02020603050405020304" pitchFamily="18" charset="0"/>
                <a:cs typeface="Times New Roman" panose="02020603050405020304" pitchFamily="18" charset="0"/>
              </a:rPr>
              <a:t> дефіцитом маси тіла по відношенню до довжини. Протікає зі значним зниженням імунітету, зміною маси тіла, росту шкіри та підшкірної клітковини, а також порушенням багатьох життєво важливих функцій організму дитини. </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27382" y="3717033"/>
            <a:ext cx="7392821" cy="2755775"/>
          </a:xfrm>
          <a:prstGeom prst="rect">
            <a:avLst/>
          </a:prstGeom>
        </p:spPr>
      </p:pic>
      <p:pic>
        <p:nvPicPr>
          <p:cNvPr id="5" name="Рисунок 4"/>
          <p:cNvPicPr>
            <a:picLocks noChangeAspect="1"/>
          </p:cNvPicPr>
          <p:nvPr/>
        </p:nvPicPr>
        <p:blipFill>
          <a:blip r:embed="rId3"/>
          <a:stretch>
            <a:fillRect/>
          </a:stretch>
        </p:blipFill>
        <p:spPr>
          <a:xfrm>
            <a:off x="8137336" y="3717033"/>
            <a:ext cx="3657769" cy="2755775"/>
          </a:xfrm>
          <a:prstGeom prst="rect">
            <a:avLst/>
          </a:prstGeom>
        </p:spPr>
      </p:pic>
      <p:sp>
        <p:nvSpPr>
          <p:cNvPr id="6" name="TextBox 5"/>
          <p:cNvSpPr txBox="1"/>
          <p:nvPr/>
        </p:nvSpPr>
        <p:spPr>
          <a:xfrm>
            <a:off x="527381" y="620688"/>
            <a:ext cx="11233248" cy="2246769"/>
          </a:xfrm>
          <a:prstGeom prst="rect">
            <a:avLst/>
          </a:prstGeom>
          <a:noFill/>
        </p:spPr>
        <p:txBody>
          <a:bodyPr wrap="square" rtlCol="0">
            <a:spAutoFit/>
          </a:bodyPr>
          <a:lstStyle/>
          <a:p>
            <a:pPr algn="just"/>
            <a:r>
              <a:rPr lang="uk-UA" sz="2000" b="1" i="1" dirty="0" smtClean="0">
                <a:latin typeface="Times New Roman" panose="02020603050405020304" pitchFamily="18" charset="0"/>
                <a:cs typeface="Times New Roman" panose="02020603050405020304" pitchFamily="18" charset="0"/>
              </a:rPr>
              <a:t>Гетеротопія</a:t>
            </a:r>
            <a:r>
              <a:rPr lang="uk-UA" sz="2000" dirty="0" smtClean="0">
                <a:latin typeface="Times New Roman" panose="02020603050405020304" pitchFamily="18" charset="0"/>
                <a:cs typeface="Times New Roman" panose="02020603050405020304" pitchFamily="18" charset="0"/>
              </a:rPr>
              <a:t> – зміна місця закладки і розвитку органу у тварин в процесі їх індивідуального розвитку – онтогенезу; один із шляхів еволюційної перебудови організму. Гетеротопія виникає внаслідок міграції клітин з одного зародкового листка в інший, зсувів клітин в межах даного зародкового листка або вторинного зсуву органів. Термін введений німецьким дослідником Ернстом Геккелем в 1874 році для позначення порушень філогенетично зумовленої просторової послідовності стадій онтогенезу.  Згодом було показано, що гетеротопія не вкладається в геккелівське трактування ценогенезу.</a:t>
            </a:r>
            <a:endParaRPr lang="uk-UA"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27916" y="980728"/>
            <a:ext cx="6553569" cy="5417790"/>
          </a:xfrm>
          <a:prstGeom prst="rect">
            <a:avLst/>
          </a:prstGeom>
        </p:spPr>
      </p:pic>
      <p:sp>
        <p:nvSpPr>
          <p:cNvPr id="3" name="TextBox 2"/>
          <p:cNvSpPr txBox="1"/>
          <p:nvPr/>
        </p:nvSpPr>
        <p:spPr>
          <a:xfrm>
            <a:off x="719403" y="302360"/>
            <a:ext cx="4416491" cy="4401205"/>
          </a:xfrm>
          <a:prstGeom prst="rect">
            <a:avLst/>
          </a:prstGeom>
          <a:noFill/>
        </p:spPr>
        <p:txBody>
          <a:bodyPr wrap="square" rtlCol="0">
            <a:spAutoFit/>
          </a:bodyPr>
          <a:lstStyle/>
          <a:p>
            <a:r>
              <a:rPr lang="uk-UA" sz="2800" b="1" i="1" dirty="0" smtClean="0">
                <a:latin typeface="Times New Roman" panose="02020603050405020304" pitchFamily="18" charset="0"/>
                <a:cs typeface="Times New Roman" panose="02020603050405020304" pitchFamily="18" charset="0"/>
              </a:rPr>
              <a:t>Атрезія</a:t>
            </a:r>
            <a:r>
              <a:rPr lang="uk-UA" sz="2800" dirty="0" smtClean="0">
                <a:latin typeface="Times New Roman" panose="02020603050405020304" pitchFamily="18" charset="0"/>
                <a:cs typeface="Times New Roman" panose="02020603050405020304" pitchFamily="18" charset="0"/>
              </a:rPr>
              <a:t> – вроджена відсутність чи набуте зрощення природніх отворів та каналів в організмі. У більшості випадків атрезія має характер вродженої аномалії, рідше є наслідком інших патологічних процесів.</a:t>
            </a:r>
            <a:endParaRPr lang="uk-UA"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22632" y="3765480"/>
            <a:ext cx="4517251" cy="2800350"/>
          </a:xfrm>
          <a:prstGeom prst="rect">
            <a:avLst/>
          </a:prstGeom>
        </p:spPr>
      </p:pic>
      <p:sp>
        <p:nvSpPr>
          <p:cNvPr id="6" name="TextBox 5"/>
          <p:cNvSpPr txBox="1"/>
          <p:nvPr/>
        </p:nvSpPr>
        <p:spPr>
          <a:xfrm>
            <a:off x="498707" y="287606"/>
            <a:ext cx="4992555" cy="2554545"/>
          </a:xfrm>
          <a:prstGeom prst="rect">
            <a:avLst/>
          </a:prstGeom>
          <a:noFill/>
        </p:spPr>
        <p:txBody>
          <a:bodyPr wrap="square" rtlCol="0">
            <a:spAutoFit/>
          </a:bodyPr>
          <a:lstStyle/>
          <a:p>
            <a:pPr algn="just"/>
            <a:r>
              <a:rPr lang="uk-UA" sz="2000" b="1" i="1" dirty="0" smtClean="0">
                <a:latin typeface="Times New Roman" panose="02020603050405020304" pitchFamily="18" charset="0"/>
                <a:cs typeface="Times New Roman" panose="02020603050405020304" pitchFamily="18" charset="0"/>
              </a:rPr>
              <a:t>Атавізм </a:t>
            </a:r>
            <a:r>
              <a:rPr lang="uk-UA" sz="2000" dirty="0" smtClean="0">
                <a:latin typeface="Times New Roman" panose="02020603050405020304" pitchFamily="18" charset="0"/>
                <a:cs typeface="Times New Roman" panose="02020603050405020304" pitchFamily="18" charset="0"/>
              </a:rPr>
              <a:t>– поява в окремих організмів якогось виду ознак, які існували у віддалених предків, але буди втрачені в процесі еволюції. Приклади атавізмів: трипалість у сучасних коней, розвиток додаткових пар молочних залоз (полімастія), хвоста, волосяного покриву на всьому тілі (гіпертрихоз) у людини.</a:t>
            </a:r>
            <a:endParaRPr lang="uk-UA"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49610" y="3087956"/>
            <a:ext cx="6053421" cy="2554545"/>
          </a:xfrm>
          <a:prstGeom prst="rect">
            <a:avLst/>
          </a:prstGeom>
          <a:noFill/>
        </p:spPr>
        <p:txBody>
          <a:bodyPr wrap="square" rtlCol="0">
            <a:spAutoFit/>
          </a:bodyPr>
          <a:lstStyle/>
          <a:p>
            <a:pPr algn="just"/>
            <a:r>
              <a:rPr lang="uk-UA" sz="2000" dirty="0" smtClean="0">
                <a:latin typeface="Times New Roman" panose="02020603050405020304" pitchFamily="18" charset="0"/>
                <a:cs typeface="Times New Roman" panose="02020603050405020304" pitchFamily="18" charset="0"/>
              </a:rPr>
              <a:t>Виникнення атавізму в онтогенезі особини пояснюється тим, що гени, що відповідають за цю ознаку, зберігаються в еволюції цього виду, але їхня дія блокується іншими генами – репресорами. Через багато поколінь в онтогенезі окремих особин через різні причини блокуюча дія може бути знята і ознака знову проявляється. Інколи атавізм виникає при регенерації втрачених особиною органів.</a:t>
            </a:r>
            <a:endParaRPr lang="uk-UA" sz="2000" dirty="0">
              <a:latin typeface="Times New Roman" panose="02020603050405020304" pitchFamily="18" charset="0"/>
              <a:cs typeface="Times New Roman" panose="02020603050405020304" pitchFamily="18" charset="0"/>
            </a:endParaRPr>
          </a:p>
        </p:txBody>
      </p:sp>
      <p:pic>
        <p:nvPicPr>
          <p:cNvPr id="1025" name="Picture 1"/>
          <p:cNvPicPr>
            <a:picLocks noChangeAspect="1" noChangeArrowheads="1"/>
          </p:cNvPicPr>
          <p:nvPr/>
        </p:nvPicPr>
        <p:blipFill>
          <a:blip r:embed="rId3"/>
          <a:srcRect/>
          <a:stretch>
            <a:fillRect/>
          </a:stretch>
        </p:blipFill>
        <p:spPr bwMode="auto">
          <a:xfrm>
            <a:off x="5524497" y="893746"/>
            <a:ext cx="2667017" cy="217806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8572518" y="428604"/>
            <a:ext cx="2923381"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xmlns="" val="518584144"/>
              </p:ext>
            </p:extLst>
          </p:nvPr>
        </p:nvGraphicFramePr>
        <p:xfrm>
          <a:off x="1692322" y="204716"/>
          <a:ext cx="9498842" cy="625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84251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ÐÐ°ÑÑÐ¸Ð½ÐºÐ¸ Ð¿Ð¾ Ð·Ð°Ð¿ÑÐ¾ÑÑ Ð²ÑÐ¹ÑÐ¸Ñ"/>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380960" y="285728"/>
            <a:ext cx="6667547" cy="3143272"/>
          </a:xfrm>
          <a:prstGeom prst="rect">
            <a:avLst/>
          </a:prstGeom>
          <a:noFill/>
          <a:ln>
            <a:noFill/>
          </a:ln>
        </p:spPr>
      </p:pic>
      <p:pic>
        <p:nvPicPr>
          <p:cNvPr id="3" name="Рисунок 2" descr="ÐÐ°ÑÑÐ¸Ð½ÐºÐ¸ Ð¿Ð¾ Ð·Ð°Ð¿ÑÐ¾ÑÑ Ð²ÑÐ¹ÑÐ¸Ñ"/>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4381489" y="3000372"/>
            <a:ext cx="7349063" cy="33942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ÐÐ°ÑÑÐ¸Ð½ÐºÐ¸ Ð¿Ð¾ Ð·Ð°Ð¿ÑÐ¾ÑÑ Ð²ÑÐ¹ÑÐ¸Ñ"/>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761963" y="357166"/>
            <a:ext cx="4763396" cy="6090014"/>
          </a:xfrm>
          <a:prstGeom prst="rect">
            <a:avLst/>
          </a:prstGeom>
          <a:noFill/>
          <a:ln>
            <a:noFill/>
          </a:ln>
        </p:spPr>
      </p:pic>
      <p:pic>
        <p:nvPicPr>
          <p:cNvPr id="4" name="Рисунок 3" descr="ÐÐ°ÑÑÐ¸Ð½ÐºÐ¸ Ð¿Ð¾ Ð·Ð°Ð¿ÑÐ¾ÑÑ Ð²ÑÐ¹ÑÐ¸Ñ"/>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http://schemas.microsoft.com/office/drawing/2014/chartex" xmlns:wpc="http://schemas.microsoft.com/office/word/2010/wordprocessingCanvas" xmlns="" val="0"/>
              </a:ext>
            </a:extLst>
          </a:blip>
          <a:srcRect/>
          <a:stretch>
            <a:fillRect/>
          </a:stretch>
        </p:blipFill>
        <p:spPr bwMode="auto">
          <a:xfrm>
            <a:off x="6000750" y="1857365"/>
            <a:ext cx="5905541" cy="31030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082018" y="661180"/>
            <a:ext cx="936908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1" i="1"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Чинники  впливу народження дітей з різними вадами:</a:t>
            </a:r>
            <a:endParaRPr kumimoji="0" lang="ru-RU" sz="2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Шкідливі звички(куріння, алкоголь, наркотики);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Робота з токсичними речовинами (жінки перукарі), на підприємствах з токсичними,  хімічними речовинами;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Екологія навколишнього середовища;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Радіація;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Продукти харчування,вода;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Вживання великої кількості ліків та інше.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Повідомлення учнів про шкідливий вплив алкоголю й тютюнового диму.</a:t>
            </a:r>
            <a:endParaRPr kumimoji="0" lang="uk-UA"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055" y="1055077"/>
            <a:ext cx="9748911" cy="2308324"/>
          </a:xfrm>
          <a:prstGeom prst="rect">
            <a:avLst/>
          </a:prstGeom>
          <a:noFill/>
        </p:spPr>
        <p:txBody>
          <a:bodyPr wrap="square" rtlCol="0">
            <a:spAutoFit/>
          </a:bodyPr>
          <a:lstStyle/>
          <a:p>
            <a:pPr algn="just"/>
            <a:r>
              <a:rPr lang="uk-UA" sz="3600" b="1" dirty="0" smtClean="0">
                <a:latin typeface="Monotype Corsiva" pitchFamily="66" charset="0"/>
              </a:rPr>
              <a:t>Пам'ятайте! Людина, що вживає алкоголь  здійснює злочин перед майбутнім. Вона народжує  хвору, нежиттєздатну дитину, у якої не буде ні дитинства, ні здоров'я, ні нормального життя.</a:t>
            </a:r>
            <a:endParaRPr lang="ru-RU" sz="3600" b="1" dirty="0">
              <a:latin typeface="Monotype Corsiva" pitchFamily="66" charset="0"/>
            </a:endParaRPr>
          </a:p>
        </p:txBody>
      </p:sp>
      <p:pic>
        <p:nvPicPr>
          <p:cNvPr id="30722" name="Picture 2"/>
          <p:cNvPicPr>
            <a:picLocks noChangeAspect="1" noChangeArrowheads="1"/>
          </p:cNvPicPr>
          <p:nvPr/>
        </p:nvPicPr>
        <p:blipFill>
          <a:blip r:embed="rId2"/>
          <a:srcRect/>
          <a:stretch>
            <a:fillRect/>
          </a:stretch>
        </p:blipFill>
        <p:spPr bwMode="auto">
          <a:xfrm>
            <a:off x="8490040" y="3363401"/>
            <a:ext cx="2701949" cy="3130722"/>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2936102" y="3883997"/>
            <a:ext cx="4291892" cy="2565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886857" y="624115"/>
            <a:ext cx="9622971"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uk-UA"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Медико</a:t>
            </a:r>
            <a:r>
              <a:rPr kumimoji="0" lang="uk-UA" sz="3200" b="1" i="1"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генетичне консультування </a:t>
            </a:r>
            <a:r>
              <a:rPr kumimoji="0" lang="uk-UA" sz="3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 спеціальний вид медичної допомоги населенню, направлений на профілактику спадкових хвороб.</a:t>
            </a:r>
            <a:endParaRPr kumimoji="0" lang="uk-UA" sz="32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endParaRPr>
          </a:p>
          <a:p>
            <a:pPr indent="269875" algn="just" eaLnBrk="0" fontAlgn="base" hangingPunct="0">
              <a:spcBef>
                <a:spcPct val="0"/>
              </a:spcBef>
              <a:spcAft>
                <a:spcPct val="0"/>
              </a:spcAft>
            </a:pPr>
            <a:r>
              <a:rPr kumimoji="0" lang="uk-UA" sz="3200" b="0" i="0" u="none"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rPr>
              <a:t>Медико–генетичні консультації допомагають людям у прогнозуванні шлюбу, потомства, консультують вагітних жінок, допомагають у вирішенні питань спадковості, усиновлення дитини, проводять точну діагностику спадкових захворювань.</a:t>
            </a:r>
            <a:r>
              <a:rPr kumimoji="0" lang="ru-RU" sz="3200" b="0" i="0" u="none" strike="noStrike" cap="none" normalizeH="0" baseline="0" dirty="0" smtClean="0">
                <a:ln>
                  <a:noFill/>
                </a:ln>
                <a:solidFill>
                  <a:schemeClr val="tx1"/>
                </a:solidFill>
                <a:effectLst/>
                <a:latin typeface="Arial" pitchFamily="34" charset="0"/>
                <a:cs typeface="Arial" pitchFamily="34" charset="0"/>
              </a:rPr>
              <a:t> </a:t>
            </a:r>
            <a:r>
              <a:rPr lang="uk-UA" sz="3200" dirty="0" smtClean="0">
                <a:latin typeface="Times New Roman" pitchFamily="18" charset="0"/>
                <a:cs typeface="Times New Roman" pitchFamily="18" charset="0"/>
              </a:rPr>
              <a:t>Під час консультування визначається прогноз народження дитини зі спадковою патологією,пояснюється вірогідність цієї події і надається допомога у прийнятті рішення про народження.</a:t>
            </a:r>
            <a:endParaRPr lang="ru-RU" sz="3200" dirty="0" smtClean="0">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2418782" y="372847"/>
            <a:ext cx="8281063" cy="61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456913"/>
            <a:ext cx="10018713" cy="798800"/>
          </a:xfrm>
        </p:spPr>
        <p:txBody>
          <a:bodyPr/>
          <a:lstStyle/>
          <a:p>
            <a:pPr algn="ctr"/>
            <a:r>
              <a:rPr lang="uk-UA" b="1" i="1" dirty="0" err="1" smtClean="0"/>
              <a:t>Мультифакторіальні</a:t>
            </a:r>
            <a:r>
              <a:rPr lang="uk-UA" b="1" i="1" dirty="0" smtClean="0"/>
              <a:t> захворювання</a:t>
            </a:r>
            <a:endParaRPr lang="ru-RU" b="1" i="1" dirty="0"/>
          </a:p>
        </p:txBody>
      </p:sp>
      <p:sp>
        <p:nvSpPr>
          <p:cNvPr id="3" name="Объект 2"/>
          <p:cNvSpPr>
            <a:spLocks noGrp="1"/>
          </p:cNvSpPr>
          <p:nvPr>
            <p:ph sz="half" idx="1"/>
          </p:nvPr>
        </p:nvSpPr>
        <p:spPr>
          <a:xfrm>
            <a:off x="1978924" y="1484601"/>
            <a:ext cx="9826388" cy="2118408"/>
          </a:xfrm>
        </p:spPr>
        <p:txBody>
          <a:bodyPr>
            <a:noAutofit/>
          </a:bodyPr>
          <a:lstStyle/>
          <a:p>
            <a:pPr marL="0" indent="0">
              <a:buNone/>
            </a:pPr>
            <a:r>
              <a:rPr lang="ru-RU" sz="2000" b="1" i="1" dirty="0" err="1" smtClean="0">
                <a:latin typeface="Times New Roman" panose="02020603050405020304" pitchFamily="18" charset="0"/>
                <a:cs typeface="Times New Roman" panose="02020603050405020304" pitchFamily="18" charset="0"/>
              </a:rPr>
              <a:t>Цукро́вий</a:t>
            </a:r>
            <a:r>
              <a:rPr lang="ru-RU" sz="2000" b="1" i="1" dirty="0" smtClean="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діабе́т</a:t>
            </a:r>
            <a:r>
              <a:rPr lang="ru-RU" sz="2000" b="1" i="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група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ендокринних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захворювань</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що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розвиваються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внаслідок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абсолютної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відносної</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недостатності</a:t>
            </a:r>
            <a:r>
              <a:rPr lang="ru-RU" sz="2000" dirty="0" smtClean="0">
                <a:latin typeface="Times New Roman" panose="02020603050405020304" pitchFamily="18" charset="0"/>
                <a:cs typeface="Times New Roman" panose="02020603050405020304" pitchFamily="18" charset="0"/>
              </a:rPr>
              <a:t> гормону </a:t>
            </a:r>
            <a:r>
              <a:rPr lang="ru-RU" sz="2000" dirty="0" err="1" smtClean="0">
                <a:latin typeface="Times New Roman" panose="02020603050405020304" pitchFamily="18" charset="0"/>
                <a:cs typeface="Times New Roman" panose="02020603050405020304" pitchFamily="18" charset="0"/>
              </a:rPr>
              <a:t>інсуліну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появи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інсулінорезистентності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внаслідок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чого</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виникає</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гіперглікемія</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стійке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підвищення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рівня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глюкози</a:t>
            </a:r>
            <a:r>
              <a:rPr lang="ru-RU" sz="2000" dirty="0" smtClean="0">
                <a:latin typeface="Times New Roman" panose="02020603050405020304" pitchFamily="18" charset="0"/>
                <a:cs typeface="Times New Roman" panose="02020603050405020304" pitchFamily="18" charset="0"/>
              </a:rPr>
              <a:t> у </a:t>
            </a:r>
            <a:r>
              <a:rPr lang="ru-RU" sz="2000" dirty="0" err="1" smtClean="0">
                <a:latin typeface="Times New Roman" panose="02020603050405020304" pitchFamily="18" charset="0"/>
                <a:cs typeface="Times New Roman" panose="02020603050405020304" pitchFamily="18" charset="0"/>
              </a:rPr>
              <a:t>крові</a:t>
            </a:r>
            <a:r>
              <a:rPr lang="ru-RU" sz="2000" dirty="0" smtClean="0">
                <a:latin typeface="Times New Roman" panose="02020603050405020304" pitchFamily="18" charset="0"/>
                <a:cs typeface="Times New Roman" panose="02020603050405020304" pitchFamily="18" charset="0"/>
              </a:rPr>
              <a:t>.</a:t>
            </a:r>
          </a:p>
          <a:p>
            <a:pPr marL="0" indent="0">
              <a:buNone/>
            </a:pPr>
            <a:r>
              <a:rPr lang="ru-RU" sz="2000" b="1" i="1" dirty="0" smtClean="0">
                <a:latin typeface="Times New Roman" panose="02020603050405020304" pitchFamily="18" charset="0"/>
                <a:cs typeface="Times New Roman" panose="02020603050405020304" pitchFamily="18" charset="0"/>
              </a:rPr>
              <a:t>Астма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розповсюджене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хронічне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запальне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захворювання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дихальних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шляхів</a:t>
            </a:r>
            <a:r>
              <a:rPr lang="ru-RU" sz="2000" dirty="0" smtClean="0">
                <a:latin typeface="Times New Roman" panose="02020603050405020304" pitchFamily="18" charset="0"/>
                <a:cs typeface="Times New Roman" panose="02020603050405020304" pitchFamily="18" charset="0"/>
              </a:rPr>
              <a:t>, яке </a:t>
            </a:r>
            <a:r>
              <a:rPr lang="ru-RU" sz="2000" dirty="0" err="1" smtClean="0">
                <a:latin typeface="Times New Roman" panose="02020603050405020304" pitchFamily="18" charset="0"/>
                <a:cs typeface="Times New Roman" panose="02020603050405020304" pitchFamily="18" charset="0"/>
              </a:rPr>
              <a:t>визначають</a:t>
            </a:r>
            <a:r>
              <a:rPr lang="ru-RU" sz="2000" dirty="0" smtClean="0">
                <a:latin typeface="Times New Roman" panose="02020603050405020304" pitchFamily="18" charset="0"/>
                <a:cs typeface="Times New Roman" panose="02020603050405020304" pitchFamily="18" charset="0"/>
              </a:rPr>
              <a:t> за </a:t>
            </a:r>
            <a:r>
              <a:rPr lang="ru-RU" sz="2000" dirty="0" err="1" smtClean="0">
                <a:latin typeface="Times New Roman" panose="02020603050405020304" pitchFamily="18" charset="0"/>
                <a:cs typeface="Times New Roman" panose="02020603050405020304" pitchFamily="18" charset="0"/>
              </a:rPr>
              <a:t>різноманітними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поновлюваними</a:t>
            </a:r>
            <a:r>
              <a:rPr lang="ru-RU" sz="2000" dirty="0" smtClean="0">
                <a:latin typeface="Times New Roman" panose="02020603050405020304" pitchFamily="18" charset="0"/>
                <a:cs typeface="Times New Roman" panose="02020603050405020304" pitchFamily="18" charset="0"/>
              </a:rPr>
              <a:t> симптомами, оборотною </a:t>
            </a:r>
            <a:r>
              <a:rPr lang="ru-RU" sz="2000" dirty="0" err="1" smtClean="0">
                <a:latin typeface="Times New Roman" panose="02020603050405020304" pitchFamily="18" charset="0"/>
                <a:cs typeface="Times New Roman" panose="02020603050405020304" pitchFamily="18" charset="0"/>
              </a:rPr>
              <a:t>обструкцією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дихальних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шляхів</a:t>
            </a:r>
            <a:r>
              <a:rPr lang="ru-RU" sz="2000" dirty="0" smtClean="0">
                <a:latin typeface="Times New Roman" panose="02020603050405020304" pitchFamily="18" charset="0"/>
                <a:cs typeface="Times New Roman" panose="02020603050405020304" pitchFamily="18" charset="0"/>
              </a:rPr>
              <a:t> та </a:t>
            </a:r>
            <a:r>
              <a:rPr lang="ru-RU" sz="2000" dirty="0" err="1" smtClean="0">
                <a:latin typeface="Times New Roman" panose="02020603050405020304" pitchFamily="18" charset="0"/>
                <a:cs typeface="Times New Roman" panose="02020603050405020304" pitchFamily="18" charset="0"/>
              </a:rPr>
              <a:t>бронхоспазмом.Типові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симптоми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включають</a:t>
            </a:r>
            <a:r>
              <a:rPr lang="ru-RU" sz="2000" dirty="0" smtClean="0">
                <a:latin typeface="Times New Roman" panose="02020603050405020304" pitchFamily="18" charset="0"/>
                <a:cs typeface="Times New Roman" panose="02020603050405020304" pitchFamily="18" charset="0"/>
              </a:rPr>
              <a:t> хрипи, кашель, </a:t>
            </a:r>
            <a:r>
              <a:rPr lang="ru-RU" sz="2000" dirty="0" err="1" smtClean="0">
                <a:latin typeface="Times New Roman" panose="02020603050405020304" pitchFamily="18" charset="0"/>
                <a:cs typeface="Times New Roman" panose="02020603050405020304" pitchFamily="18" charset="0"/>
              </a:rPr>
              <a:t>стиснення</a:t>
            </a:r>
            <a:r>
              <a:rPr lang="ru-RU" sz="2000" dirty="0" smtClean="0">
                <a:latin typeface="Times New Roman" panose="02020603050405020304" pitchFamily="18" charset="0"/>
                <a:cs typeface="Times New Roman" panose="02020603050405020304" pitchFamily="18" charset="0"/>
              </a:rPr>
              <a:t> у грудях та </a:t>
            </a:r>
            <a:r>
              <a:rPr lang="ru-RU" sz="2000" dirty="0" err="1" smtClean="0">
                <a:latin typeface="Times New Roman" panose="02020603050405020304" pitchFamily="18" charset="0"/>
                <a:cs typeface="Times New Roman" panose="02020603050405020304" pitchFamily="18" charset="0"/>
              </a:rPr>
              <a:t>задишку</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2060142" y="3869716"/>
            <a:ext cx="6688074" cy="2855506"/>
          </a:xfrm>
        </p:spPr>
        <p:txBody>
          <a:bodyPr>
            <a:normAutofit/>
          </a:bodyPr>
          <a:lstStyle/>
          <a:p>
            <a:pPr marL="0" indent="0">
              <a:buNone/>
            </a:pPr>
            <a:r>
              <a:rPr lang="uk-UA" sz="2000" b="1" i="1" dirty="0" smtClean="0">
                <a:latin typeface="Times New Roman" panose="02020603050405020304" pitchFamily="18" charset="0"/>
                <a:cs typeface="Times New Roman" panose="02020603050405020304" pitchFamily="18" charset="0"/>
              </a:rPr>
              <a:t>Ревматизм</a:t>
            </a:r>
            <a:r>
              <a:rPr lang="uk-UA" sz="2000" dirty="0" smtClean="0">
                <a:latin typeface="Times New Roman" panose="02020603050405020304" pitchFamily="18" charset="0"/>
                <a:cs typeface="Times New Roman" panose="02020603050405020304" pitchFamily="18" charset="0"/>
              </a:rPr>
              <a:t> – захворювання </a:t>
            </a:r>
            <a:r>
              <a:rPr lang="ru-RU" sz="2000" dirty="0" err="1" smtClean="0">
                <a:latin typeface="Times New Roman" panose="02020603050405020304" pitchFamily="18" charset="0"/>
                <a:cs typeface="Times New Roman" panose="02020603050405020304" pitchFamily="18" charset="0"/>
              </a:rPr>
              <a:t>імунно</a:t>
            </a:r>
            <a:r>
              <a:rPr lang="ru-RU" sz="2000" dirty="0" smtClean="0">
                <a:latin typeface="Times New Roman" panose="02020603050405020304" pitchFamily="18" charset="0"/>
                <a:cs typeface="Times New Roman" panose="02020603050405020304" pitchFamily="18" charset="0"/>
              </a:rPr>
              <a:t>-запального характеру, </a:t>
            </a:r>
            <a:r>
              <a:rPr lang="ru-RU" sz="2000" dirty="0" err="1" smtClean="0">
                <a:latin typeface="Times New Roman" panose="02020603050405020304" pitchFamily="18" charset="0"/>
                <a:cs typeface="Times New Roman" panose="02020603050405020304" pitchFamily="18" charset="0"/>
              </a:rPr>
              <a:t>пов'язане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із</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стрептококовою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інфекцією</a:t>
            </a:r>
            <a:r>
              <a:rPr lang="ru-RU" sz="2000" dirty="0" smtClean="0">
                <a:latin typeface="Times New Roman" panose="02020603050405020304" pitchFamily="18" charset="0"/>
                <a:cs typeface="Times New Roman" panose="02020603050405020304" pitchFamily="18" charset="0"/>
              </a:rPr>
              <a:t>. </a:t>
            </a:r>
          </a:p>
          <a:p>
            <a:pPr marL="0" indent="0">
              <a:buNone/>
            </a:pPr>
            <a:r>
              <a:rPr lang="ru-RU" sz="2000" b="1" i="1" dirty="0" err="1" smtClean="0">
                <a:latin typeface="Times New Roman" panose="02020603050405020304" pitchFamily="18" charset="0"/>
                <a:cs typeface="Times New Roman" panose="02020603050405020304" pitchFamily="18" charset="0"/>
              </a:rPr>
              <a:t>Туберкульоз</a:t>
            </a:r>
            <a:r>
              <a:rPr lang="ru-RU" sz="2000" b="1" i="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поширене</a:t>
            </a:r>
            <a:r>
              <a:rPr lang="ru-RU" sz="2000" dirty="0" smtClean="0">
                <a:latin typeface="Times New Roman" panose="02020603050405020304" pitchFamily="18" charset="0"/>
                <a:cs typeface="Times New Roman" panose="02020603050405020304" pitchFamily="18" charset="0"/>
              </a:rPr>
              <a:t> і у </a:t>
            </a:r>
            <a:r>
              <a:rPr lang="ru-RU" sz="2000" dirty="0" err="1" smtClean="0">
                <a:latin typeface="Times New Roman" panose="02020603050405020304" pitchFamily="18" charset="0"/>
                <a:cs typeface="Times New Roman" panose="02020603050405020304" pitchFamily="18" charset="0"/>
              </a:rPr>
              <a:t>багатьох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випадках</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летальне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інфекційне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захворювання</a:t>
            </a:r>
            <a:r>
              <a:rPr lang="ru-RU" sz="2000" dirty="0" smtClean="0">
                <a:latin typeface="Times New Roman" panose="02020603050405020304" pitchFamily="18" charset="0"/>
                <a:cs typeface="Times New Roman" panose="02020603050405020304" pitchFamily="18" charset="0"/>
              </a:rPr>
              <a:t> з </a:t>
            </a:r>
            <a:r>
              <a:rPr lang="ru-RU" sz="2000" dirty="0" err="1" smtClean="0">
                <a:latin typeface="Times New Roman" panose="02020603050405020304" pitchFamily="18" charset="0"/>
                <a:cs typeface="Times New Roman" panose="02020603050405020304" pitchFamily="18" charset="0"/>
              </a:rPr>
              <a:t>хронічним</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перебігом</a:t>
            </a:r>
            <a:r>
              <a:rPr lang="ru-RU" sz="2000" dirty="0" smtClean="0">
                <a:latin typeface="Times New Roman" panose="02020603050405020304" pitchFamily="18" charset="0"/>
                <a:cs typeface="Times New Roman" panose="02020603050405020304" pitchFamily="18" charset="0"/>
              </a:rPr>
              <a:t> і частою </a:t>
            </a:r>
            <a:r>
              <a:rPr lang="ru-RU" sz="2000" dirty="0" err="1" smtClean="0">
                <a:latin typeface="Times New Roman" panose="02020603050405020304" pitchFamily="18" charset="0"/>
                <a:cs typeface="Times New Roman" panose="02020603050405020304" pitchFamily="18" charset="0"/>
              </a:rPr>
              <a:t>багатосистемністю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уражень</a:t>
            </a:r>
            <a:r>
              <a:rPr lang="ru-RU" sz="2000" dirty="0" smtClean="0">
                <a:latin typeface="Times New Roman" panose="02020603050405020304" pitchFamily="18" charset="0"/>
                <a:cs typeface="Times New Roman" panose="02020603050405020304" pitchFamily="18" charset="0"/>
              </a:rPr>
              <a:t>.</a:t>
            </a:r>
          </a:p>
          <a:p>
            <a:pPr marL="0" indent="0">
              <a:buNone/>
            </a:pPr>
            <a:r>
              <a:rPr lang="ru-RU" sz="2000" b="1" i="1" dirty="0" err="1" smtClean="0">
                <a:latin typeface="Times New Roman" panose="02020603050405020304" pitchFamily="18" charset="0"/>
                <a:cs typeface="Times New Roman" panose="02020603050405020304" pitchFamily="18" charset="0"/>
              </a:rPr>
              <a:t>Епілепсія</a:t>
            </a:r>
            <a:r>
              <a:rPr lang="ru-RU" sz="2000" dirty="0" smtClean="0">
                <a:latin typeface="Times New Roman" panose="02020603050405020304" pitchFamily="18" charset="0"/>
                <a:cs typeface="Times New Roman" panose="02020603050405020304" pitchFamily="18" charset="0"/>
              </a:rPr>
              <a:t> — </a:t>
            </a:r>
            <a:r>
              <a:rPr lang="ru-RU" sz="2000" dirty="0" err="1" smtClean="0">
                <a:latin typeface="Times New Roman" panose="02020603050405020304" pitchFamily="18" charset="0"/>
                <a:cs typeface="Times New Roman" panose="02020603050405020304" pitchFamily="18" charset="0"/>
              </a:rPr>
              <a:t>це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захворювання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мозку</a:t>
            </a:r>
            <a:r>
              <a:rPr lang="ru-RU" sz="2000" dirty="0" smtClean="0">
                <a:latin typeface="Times New Roman" panose="02020603050405020304" pitchFamily="18" charset="0"/>
                <a:cs typeface="Times New Roman" panose="02020603050405020304" pitchFamily="18" charset="0"/>
              </a:rPr>
              <a:t>, яке </a:t>
            </a:r>
            <a:r>
              <a:rPr lang="ru-RU" sz="2000" dirty="0" err="1" smtClean="0">
                <a:latin typeface="Times New Roman" panose="02020603050405020304" pitchFamily="18" charset="0"/>
                <a:cs typeface="Times New Roman" panose="02020603050405020304" pitchFamily="18" charset="0"/>
              </a:rPr>
              <a:t>характеризується</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нападами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чи</a:t>
            </a:r>
            <a:r>
              <a:rPr lang="ru-RU" sz="2000" dirty="0" smtClean="0">
                <a:latin typeface="Times New Roman" panose="02020603050405020304" pitchFamily="18" charset="0"/>
                <a:cs typeface="Times New Roman" panose="02020603050405020304" pitchFamily="18" charset="0"/>
              </a:rPr>
              <a:t> приступами.</a:t>
            </a:r>
          </a:p>
          <a:p>
            <a:pPr marL="0" indent="0">
              <a:buNone/>
            </a:pPr>
            <a:endParaRPr lang="ru-RU" sz="1600" dirty="0"/>
          </a:p>
        </p:txBody>
      </p:sp>
      <p:pic>
        <p:nvPicPr>
          <p:cNvPr id="5" name="Рисунок 4"/>
          <p:cNvPicPr>
            <a:picLocks noChangeAspect="1"/>
          </p:cNvPicPr>
          <p:nvPr/>
        </p:nvPicPr>
        <p:blipFill>
          <a:blip r:embed="rId2"/>
          <a:stretch>
            <a:fillRect/>
          </a:stretch>
        </p:blipFill>
        <p:spPr>
          <a:xfrm>
            <a:off x="8836490" y="3698543"/>
            <a:ext cx="3351002" cy="2279175"/>
          </a:xfrm>
          <a:prstGeom prst="rect">
            <a:avLst/>
          </a:prstGeom>
          <a:ln>
            <a:noFill/>
          </a:ln>
          <a:effectLst>
            <a:softEdge rad="112500"/>
          </a:effectLst>
        </p:spPr>
      </p:pic>
    </p:spTree>
    <p:extLst>
      <p:ext uri="{BB962C8B-B14F-4D97-AF65-F5344CB8AC3E}">
        <p14:creationId xmlns:p14="http://schemas.microsoft.com/office/powerpoint/2010/main" xmlns="" val="2948433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800" u="sng" dirty="0" smtClean="0">
                <a:solidFill>
                  <a:schemeClr val="accent1">
                    <a:lumMod val="50000"/>
                  </a:schemeClr>
                </a:solidFill>
              </a:rPr>
              <a:t>Хромосомні</a:t>
            </a:r>
            <a:r>
              <a:rPr lang="uk-UA" sz="4800" u="sng" dirty="0" smtClean="0">
                <a:solidFill>
                  <a:schemeClr val="tx1">
                    <a:lumMod val="95000"/>
                    <a:lumOff val="5000"/>
                  </a:schemeClr>
                </a:solidFill>
              </a:rPr>
              <a:t> хвороби людини</a:t>
            </a:r>
            <a:endParaRPr lang="ru-RU" sz="4800" u="sng" dirty="0">
              <a:solidFill>
                <a:schemeClr val="tx1">
                  <a:lumMod val="95000"/>
                  <a:lumOff val="5000"/>
                </a:schemeClr>
              </a:solidFill>
            </a:endParaRPr>
          </a:p>
        </p:txBody>
      </p:sp>
      <p:sp>
        <p:nvSpPr>
          <p:cNvPr id="3" name="Объект 2"/>
          <p:cNvSpPr>
            <a:spLocks noGrp="1"/>
          </p:cNvSpPr>
          <p:nvPr>
            <p:ph idx="1"/>
          </p:nvPr>
        </p:nvSpPr>
        <p:spPr>
          <a:xfrm>
            <a:off x="677334" y="2105171"/>
            <a:ext cx="5432521" cy="3976974"/>
          </a:xfrm>
        </p:spPr>
        <p:txBody>
          <a:bodyPr>
            <a:noAutofit/>
          </a:bodyPr>
          <a:lstStyle/>
          <a:p>
            <a:r>
              <a:rPr lang="uk-UA" sz="2400" b="1" dirty="0" smtClean="0">
                <a:solidFill>
                  <a:schemeClr val="bg2">
                    <a:lumMod val="10000"/>
                  </a:schemeClr>
                </a:solidFill>
              </a:rPr>
              <a:t>Хромосомні хвороби – це спадкові хвороби, які зумовлені </a:t>
            </a:r>
            <a:r>
              <a:rPr lang="uk-UA" sz="2400" b="1" dirty="0" err="1" smtClean="0">
                <a:solidFill>
                  <a:schemeClr val="bg2">
                    <a:lumMod val="10000"/>
                  </a:schemeClr>
                </a:solidFill>
              </a:rPr>
              <a:t>геномними</a:t>
            </a:r>
            <a:r>
              <a:rPr lang="uk-UA" sz="2400" b="1" dirty="0" smtClean="0">
                <a:solidFill>
                  <a:schemeClr val="bg2">
                    <a:lumMod val="10000"/>
                  </a:schemeClr>
                </a:solidFill>
              </a:rPr>
              <a:t> і хромосомними мутаціями. </a:t>
            </a:r>
            <a:r>
              <a:rPr lang="uk-UA" sz="2400" b="1" dirty="0" err="1" smtClean="0">
                <a:solidFill>
                  <a:schemeClr val="bg2">
                    <a:lumMod val="10000"/>
                  </a:schemeClr>
                </a:solidFill>
              </a:rPr>
              <a:t>Геномні</a:t>
            </a:r>
            <a:r>
              <a:rPr lang="uk-UA" sz="2400" b="1" smtClean="0">
                <a:solidFill>
                  <a:schemeClr val="bg2">
                    <a:lumMod val="10000"/>
                  </a:schemeClr>
                </a:solidFill>
              </a:rPr>
              <a:t> мутації </a:t>
            </a:r>
            <a:r>
              <a:rPr lang="uk-UA" sz="2400" b="1" dirty="0" smtClean="0">
                <a:solidFill>
                  <a:schemeClr val="bg2">
                    <a:lumMod val="10000"/>
                  </a:schemeClr>
                </a:solidFill>
              </a:rPr>
              <a:t>– зміна кількості хромосом в каріотипі. Хромосомні мутації – це зміна структури хромосом,кількість хромосом в каріотипі при цьому не змінюється.</a:t>
            </a:r>
            <a:endParaRPr lang="ru-RU" sz="2400" b="1" dirty="0">
              <a:solidFill>
                <a:schemeClr val="bg2">
                  <a:lumMod val="10000"/>
                </a:schemeClr>
              </a:solidFill>
            </a:endParaRPr>
          </a:p>
        </p:txBody>
      </p:sp>
      <p:pic>
        <p:nvPicPr>
          <p:cNvPr id="1026" name="Picture 2" descr="ÐÐ°ÑÑÐ¸Ð½ÐºÐ¸ Ð¿Ð¾ Ð·Ð°Ð¿ÑÐ¾ÑÑ ÑÑÐ¾Ð¼Ð¾ÑÐ¾Ð¼Ð½Ñ ÑÐ²Ð¾ÑÐ¾Ð±Ð¸ Ð»ÑÐ´Ð¸Ð½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05756" y="3131127"/>
            <a:ext cx="4624244" cy="34480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1415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dirty="0" smtClean="0"/>
              <a:t>    Синдром Дауна</a:t>
            </a:r>
            <a:endParaRPr lang="ru-RU" sz="6600" dirty="0"/>
          </a:p>
        </p:txBody>
      </p:sp>
      <p:sp>
        <p:nvSpPr>
          <p:cNvPr id="3" name="Объект 2"/>
          <p:cNvSpPr>
            <a:spLocks noGrp="1"/>
          </p:cNvSpPr>
          <p:nvPr>
            <p:ph idx="1"/>
          </p:nvPr>
        </p:nvSpPr>
        <p:spPr>
          <a:xfrm>
            <a:off x="304800" y="1930401"/>
            <a:ext cx="7504950" cy="4110962"/>
          </a:xfrm>
        </p:spPr>
        <p:txBody>
          <a:bodyPr>
            <a:normAutofit/>
          </a:bodyPr>
          <a:lstStyle/>
          <a:p>
            <a:r>
              <a:rPr lang="uk-UA" sz="2000" dirty="0" smtClean="0"/>
              <a:t>Частота народження дітей з цією хворобою 1 на 1000. Великий ризик народження в родині , де чоловікові понад 50 років, а жінці за 40. У каріотипі хворих виявлено зайву 21-шу хромосому. У дітей з цією хворобою специфічна зовнішність – фенотипічна – вони ніби діти однієї матері.</a:t>
            </a:r>
          </a:p>
          <a:p>
            <a:pPr marL="0" indent="0">
              <a:buNone/>
            </a:pPr>
            <a:r>
              <a:rPr lang="uk-UA" sz="2000" dirty="0" smtClean="0"/>
              <a:t>     Характерні симптоми хвороби – це специфічні риси  обличчя: типове плоске перенісся, велика кругла голова, маленький зріст, гіпотонія м'язів, розумова відсталість, короткі кінцівки та вузькі розкосі очі. Такі діти повільніше розвиваються, мають низький імунітет. Чоловіки безплідні, жінки можуть народити дитину, але ймовірність народити дитину з таким же діагнозом висока.</a:t>
            </a:r>
            <a:endParaRPr lang="ru-RU" sz="2000" dirty="0"/>
          </a:p>
        </p:txBody>
      </p:sp>
      <p:pic>
        <p:nvPicPr>
          <p:cNvPr id="2050" name="Picture 2" descr="ÐÐ°ÑÑÐ¸Ð½ÐºÐ¸ Ð¿Ð¾ Ð·Ð°Ð¿ÑÐ¾ÑÑ ÑÐ¸Ð½Ð´ÑÐ¾Ð¼ Ð´Ð°ÑÐ½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09750" y="1930400"/>
            <a:ext cx="4194886" cy="3922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202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t>   Синдром </a:t>
            </a:r>
            <a:r>
              <a:rPr lang="uk-UA" sz="5400" dirty="0" err="1" smtClean="0"/>
              <a:t>Едвардса</a:t>
            </a:r>
            <a:endParaRPr lang="ru-RU" sz="5400" dirty="0"/>
          </a:p>
        </p:txBody>
      </p:sp>
      <p:sp>
        <p:nvSpPr>
          <p:cNvPr id="3" name="Объект 2"/>
          <p:cNvSpPr>
            <a:spLocks noGrp="1"/>
          </p:cNvSpPr>
          <p:nvPr>
            <p:ph idx="1"/>
          </p:nvPr>
        </p:nvSpPr>
        <p:spPr>
          <a:xfrm>
            <a:off x="677334" y="2160589"/>
            <a:ext cx="6665575" cy="3879993"/>
          </a:xfrm>
        </p:spPr>
        <p:txBody>
          <a:bodyPr>
            <a:normAutofit/>
          </a:bodyPr>
          <a:lstStyle/>
          <a:p>
            <a:pPr algn="just"/>
            <a:r>
              <a:rPr lang="uk-UA" sz="2400" b="1" dirty="0" smtClean="0"/>
              <a:t>Синдром </a:t>
            </a:r>
            <a:r>
              <a:rPr lang="uk-UA" sz="2400" b="1" dirty="0" err="1" smtClean="0"/>
              <a:t>Едвардса</a:t>
            </a:r>
            <a:r>
              <a:rPr lang="uk-UA" sz="2400" b="1" dirty="0" smtClean="0"/>
              <a:t> – </a:t>
            </a:r>
            <a:r>
              <a:rPr lang="uk-UA" sz="2400" b="1" dirty="0" err="1" smtClean="0"/>
              <a:t>трисомія</a:t>
            </a:r>
            <a:r>
              <a:rPr lang="uk-UA" sz="2400" b="1" dirty="0" smtClean="0"/>
              <a:t> 18-ї пари хромосом. У хворих переважно ушкоджені життєво важливі органи: головний мозок, серце, легені, нирки, аномалії черепа і скелета, стопа має форму гойдалки, маленький таз, сколіоз, злиття хребців. Діти з даним синдромом часто помирають відразу після народження. </a:t>
            </a:r>
            <a:r>
              <a:rPr lang="uk-UA" sz="2400" b="1" smtClean="0"/>
              <a:t>До </a:t>
            </a:r>
            <a:r>
              <a:rPr lang="uk-UA" sz="2400" b="1" dirty="0" smtClean="0"/>
              <a:t>1 місяця доживають 70% хворих; ще 7% доживають лише до  року.</a:t>
            </a:r>
            <a:endParaRPr lang="ru-RU" sz="2400" b="1" dirty="0"/>
          </a:p>
        </p:txBody>
      </p:sp>
      <p:pic>
        <p:nvPicPr>
          <p:cNvPr id="3074" name="Picture 2" descr="ÐÐ°ÑÑÐ¸Ð½ÐºÐ¸ Ð¿Ð¾ Ð·Ð°Ð¿ÑÐ¾ÑÑ ÑÐ¸Ð½Ð´ÑÐ¾Ð¼ ÐµÐ´Ð²Ð°ÑÐ´Ñ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09319" y="2045494"/>
            <a:ext cx="3781367" cy="41101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0854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t>      Синдром </a:t>
            </a:r>
            <a:r>
              <a:rPr lang="uk-UA" sz="5400" dirty="0" err="1" smtClean="0"/>
              <a:t>Патау</a:t>
            </a:r>
            <a:endParaRPr lang="ru-RU" sz="5400" dirty="0"/>
          </a:p>
        </p:txBody>
      </p:sp>
      <p:sp>
        <p:nvSpPr>
          <p:cNvPr id="3" name="Объект 2"/>
          <p:cNvSpPr>
            <a:spLocks noGrp="1"/>
          </p:cNvSpPr>
          <p:nvPr>
            <p:ph idx="1"/>
          </p:nvPr>
        </p:nvSpPr>
        <p:spPr>
          <a:xfrm>
            <a:off x="0" y="1564640"/>
            <a:ext cx="6069831" cy="4881418"/>
          </a:xfrm>
        </p:spPr>
        <p:txBody>
          <a:bodyPr>
            <a:noAutofit/>
          </a:bodyPr>
          <a:lstStyle/>
          <a:p>
            <a:r>
              <a:rPr lang="uk-UA" sz="2000" b="1" dirty="0" smtClean="0"/>
              <a:t>Синдром </a:t>
            </a:r>
            <a:r>
              <a:rPr lang="uk-UA" sz="2000" b="1" dirty="0" err="1" smtClean="0"/>
              <a:t>Патау</a:t>
            </a:r>
            <a:r>
              <a:rPr lang="uk-UA" sz="2000" b="1" dirty="0" smtClean="0"/>
              <a:t> – серед різних </a:t>
            </a:r>
            <a:r>
              <a:rPr lang="uk-UA" sz="2000" b="1" dirty="0" err="1" smtClean="0"/>
              <a:t>трисомій</a:t>
            </a:r>
            <a:r>
              <a:rPr lang="uk-UA" sz="2000" b="1" dirty="0" smtClean="0"/>
              <a:t> трапляється найчастіше. Причини хвороби – </a:t>
            </a:r>
            <a:r>
              <a:rPr lang="uk-UA" sz="2000" b="1" dirty="0" err="1" smtClean="0"/>
              <a:t>трисомія</a:t>
            </a:r>
            <a:r>
              <a:rPr lang="uk-UA" sz="2000" b="1" dirty="0" smtClean="0"/>
              <a:t> 13-ї пари . Популяційна  частота коливається в межах 1:7000-1:8000, у </a:t>
            </a:r>
            <a:r>
              <a:rPr lang="uk-UA" sz="2000" b="1" dirty="0" err="1" smtClean="0"/>
              <a:t>дівчаток</a:t>
            </a:r>
            <a:r>
              <a:rPr lang="uk-UA" sz="2000" b="1" dirty="0" smtClean="0"/>
              <a:t> спостерігається частіше, 1:4000. Хворі народженні мають нормальні розміри тіла та масу. Клінічно відзначають значну розумову відсталість, низький спадистий лоб, вади мозку,серця,нирок; вузькі очні щілини,низько посаджені вуха, щільні губи й піднебіння. Такі діти помирають у перші 3-4 місяці або протягом року.</a:t>
            </a:r>
          </a:p>
        </p:txBody>
      </p:sp>
      <p:pic>
        <p:nvPicPr>
          <p:cNvPr id="4100" name="Picture 4" descr="ÐÐ°ÑÑÐ¸Ð½ÐºÐ¸ Ð¿Ð¾ Ð·Ð°Ð¿ÑÐ¾ÑÑ ÑÐ¸Ð½Ð´ÑÐ¾Ð¼ Ð¿Ð°ÑÐ°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63175" y="1491673"/>
            <a:ext cx="5893297" cy="5143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8600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акс">
  <a:themeElements>
    <a:clrScheme name="Пара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TM03457496[[fn=Паралакс]]</Template>
  <TotalTime>128</TotalTime>
  <Words>1894</Words>
  <Application>Microsoft Office PowerPoint</Application>
  <PresentationFormat>Произвольный</PresentationFormat>
  <Paragraphs>136</Paragraphs>
  <Slides>45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Паралакс</vt:lpstr>
      <vt:lpstr>Спадкові захворювання людини.  Медико – генетичне консультування.</vt:lpstr>
      <vt:lpstr>Слайд 2</vt:lpstr>
      <vt:lpstr>Слайд 3</vt:lpstr>
      <vt:lpstr>Слайд 4</vt:lpstr>
      <vt:lpstr>Мультифакторіальні захворювання</vt:lpstr>
      <vt:lpstr>Хромосомні хвороби людини</vt:lpstr>
      <vt:lpstr>    Синдром Дауна</vt:lpstr>
      <vt:lpstr>   Синдром Едвардса</vt:lpstr>
      <vt:lpstr>      Синдром Патау</vt:lpstr>
      <vt:lpstr>Синдром котячого крику</vt:lpstr>
      <vt:lpstr>Хромосомні хвороби</vt:lpstr>
      <vt:lpstr>Заходи профілактики хвороби Дауна</vt:lpstr>
      <vt:lpstr>Хромосомні хвороби</vt:lpstr>
      <vt:lpstr>Заходи профілактики хвороби Дауна</vt:lpstr>
      <vt:lpstr>Генні хвороби людини</vt:lpstr>
      <vt:lpstr>Слайд 16</vt:lpstr>
      <vt:lpstr>Слайд 17</vt:lpstr>
      <vt:lpstr>Слайд 18</vt:lpstr>
      <vt:lpstr>Альбінізм</vt:lpstr>
      <vt:lpstr>Слайд 20</vt:lpstr>
      <vt:lpstr>Гемофілія</vt:lpstr>
      <vt:lpstr>Слайд 22</vt:lpstr>
      <vt:lpstr>Молекулярні хвороби вуглеводневого обміну</vt:lpstr>
      <vt:lpstr>Слайд 24</vt:lpstr>
      <vt:lpstr>Слайд 25</vt:lpstr>
      <vt:lpstr>Слайд 26</vt:lpstr>
      <vt:lpstr>Слайд 27</vt:lpstr>
      <vt:lpstr>Слайд 28</vt:lpstr>
      <vt:lpstr>Слайд 29</vt:lpstr>
      <vt:lpstr>Слайд 30</vt:lpstr>
      <vt:lpstr>Слайд 31</vt:lpstr>
      <vt:lpstr>Слайд 32</vt:lpstr>
      <vt:lpstr>Існує величезна кількість вад, як видимих, так і невидимих, морфологічного й біохімічного характеру. Вади класифікують відповідно до анатомо-фізіологічного поділу організму на системи, ділянки й органи тіла (вади ЦНС, вади органів травного каналу, вади сечовидільної системи, вади обличчя, вади шкіри тощо). В основі походження вад лежать різноманітні порушення процесів розвитку тканин і органів. </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Алина</cp:lastModifiedBy>
  <cp:revision>22</cp:revision>
  <dcterms:created xsi:type="dcterms:W3CDTF">2019-01-25T06:37:16Z</dcterms:created>
  <dcterms:modified xsi:type="dcterms:W3CDTF">2019-03-13T07:40:13Z</dcterms:modified>
</cp:coreProperties>
</file>