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8" r:id="rId4"/>
    <p:sldId id="269" r:id="rId5"/>
    <p:sldId id="274" r:id="rId6"/>
    <p:sldId id="271" r:id="rId7"/>
    <p:sldId id="273" r:id="rId8"/>
    <p:sldId id="26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BD8"/>
    <a:srgbClr val="8335E5"/>
    <a:srgbClr val="6B8DE1"/>
    <a:srgbClr val="6C92E1"/>
    <a:srgbClr val="6313DC"/>
    <a:srgbClr val="1E3ADA"/>
    <a:srgbClr val="030553"/>
    <a:srgbClr val="7D4BC9"/>
    <a:srgbClr val="16286E"/>
    <a:srgbClr val="652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73" d="100"/>
          <a:sy n="73" d="100"/>
        </p:scale>
        <p:origin x="510" y="72"/>
      </p:cViewPr>
      <p:guideLst>
        <p:guide orient="horz" pos="2064"/>
        <p:guide pos="3840"/>
        <p:guide pos="456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A5E5A06-49CA-4CC1-87DE-FA77A677BB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B57FBC-7FA3-4A4B-999A-96FD7DC0D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D28F2D-D4F3-4E2B-A0F3-7AAFDE0BC58B}" type="datetime1">
              <a:rPr lang="ru-RU" smtClean="0"/>
              <a:t>14.02.2020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13074-6DA0-4561-A86B-2939D8B4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F2B7A8E5-C1F9-40CC-A2A5-13CF7BD3F7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9DEC52A-C4AE-45FE-B7FF-C255388ED1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6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951C-CA37-4221-943D-71E64EEEA549}" type="datetime1">
              <a:rPr lang="ru-RU" smtClean="0"/>
              <a:pPr/>
              <a:t>14.02.2020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F8F48A-6110-47DA-8521-A1D1FFD22FE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514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02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80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7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2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49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24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51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DB0BBB5-FEB0-47AD-A01D-A9D346203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8207C41-C17D-4E84-B9CC-CA142B94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5F25D-6082-47DE-9B2C-675944DD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CB67F5-0266-4F57-BCC8-CAA9673E5902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4B0FF-3B25-4E5C-A0A7-4E163636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09377007-1A01-499B-ACAD-C9F9C20B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6996251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81C24-32F4-4208-B651-CDCBFCD0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48B74779-B577-461F-A409-71F6A5A1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044BD-4FA0-432C-95D7-517D2DE8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ADB00-8AAA-4C20-B03B-A012746A2014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F283-FE61-4C9A-9E39-74D429C5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9F9B807-6FE9-4E47-846B-BCB39B7A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98557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D42594DD-FFD4-4AA9-BCDA-0BA87C146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B79C2B6E-24EB-42CE-8B4D-3178D08C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2C56-63F3-4246-AAEE-2FBC89E8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EA85A-0755-4D64-85AE-4D684CB44117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0319-C816-40EC-B1D0-FD9748E4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854E9AB-6952-407A-9F06-2EB91717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716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0DADCE2-978E-4923-B0E9-4C966B67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CEB0BD6-F012-4C6D-BDAD-9E90ED25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2F9E5-192C-4E88-9147-D263893B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00F68-8153-43BD-9048-5E0203738055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4A7138-3EAF-4C9D-903E-55D9BC04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8DB0B82-496D-45C3-A682-7AF9AFFB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5126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6A3E5-DF0B-4BB4-83EC-7350AED6B333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008774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E9AA026-BFE6-4D2A-9ABF-C593B566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214747E8-A36B-4B4A-B2A4-B5283152A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6C6B59D-87BD-4F32-B9BC-31F9B1A5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49B47-0C41-4DCC-9902-126916D9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B5BE7-11FF-4B74-A258-0B0852B1C612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D28B7-2F2D-4E80-A107-C1F266C6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35D650A-4D0F-46AE-A132-267FCD92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198765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D64C6F9-F6F6-4EA1-98AA-81B84F7C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1B8B83E-B37C-46C9-8284-D6EBA003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19A150B8-0288-44AC-9CE7-E7BD9FB3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DCF5DCAE-6027-49B9-A818-F45FADE27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684FAE16-DBCB-4A42-BFFC-053F2D529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8C038-E6A1-499D-9E24-FA598042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53AEB0-DEE4-469A-ACA7-FCE298962CB8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911B6-A759-487E-8CB6-CF9EF737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EA906EC0-369D-4138-8D70-148CFDE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455430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8E02F8A-97AC-456C-B9E3-45A7D520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0F483-F2B9-47A3-9B5C-8C264B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D850CA-FEA9-4ECA-92F5-9F1778664B8F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849874-9D9B-4597-B20D-33D6F58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B35894C-9062-435A-9758-82ED9C6D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177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F6AD-4D61-4238-AB7D-613625BF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D77D1A-AB3F-4195-91BD-ED29ADAC1B44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AACDC9-944D-47C6-B286-82C86AD9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E4EAAC43-3846-4080-B764-AB2DB308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3701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6F4779-0336-4AFA-B9A7-259EE8BE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DB82F449-DDC3-4694-81E5-91A4B8F43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CF00A2C4-3B2E-46AC-9605-73F5B2CC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909769-F5A5-4635-BD0C-D6049DEB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F1AFD-3CC9-4493-BC63-1C141B05CE5B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2DC3-D3D7-446F-A866-D7820B7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471CDB00-5218-4567-902B-845073B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1285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8F661E4-9FF7-494B-A1C9-C9A1DD70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5D245657-DA21-4769-84F8-88DC64450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A167B310-6692-4981-9CB8-FE79A091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A2C9E-A9AD-4BB9-A691-90BB84F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78092-39FE-416A-9517-019E99EC9D0E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3D45D-C826-4846-BBFC-A0D98B7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93516961-40DC-443E-9DB8-3A987DF4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13338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41CFC-63B9-4A19-A8AB-62B9E4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115A838B-134E-40B6-A7E3-1119BB8BF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943BB-9EAD-4CBC-9CA2-75F70C6B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8E1444-B5BA-4767-8208-964378902D11}" type="datetime1">
              <a:rPr lang="ru-RU" noProof="0" smtClean="0"/>
              <a:t>14.02.2020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4E537-5CBA-4B86-9D30-577B9F741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66E79E72-0F12-4646-BCDF-4C9EAA89C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6580AB-5C3C-4B4F-8E2A-8B7A0A8CE6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43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pss-ks.gov.ua/novini/shho-take-nitrati-i-de-voni-mistyatsy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nitro.net.ua/nitratomery-nitrat-testery/scho-take-nitrati.htm" TargetMode="External"/><Relationship Id="rId4" Type="http://schemas.openxmlformats.org/officeDocument/2006/relationships/hyperlink" Target="https://moz.gov.ua/article/health/de-naspravdi-mistjatsja-nitrati-i-jak-zahistiti-se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 descr="Данное изображение содержит абстрактную декоративную форму. ">
            <a:extLst>
              <a:ext uri="{FF2B5EF4-FFF2-40B4-BE49-F238E27FC236}">
                <a16:creationId xmlns:a16="http://schemas.microsoft.com/office/drawing/2014/main" id="{8E504344-8563-476C-9EF9-4200B272FDC1}"/>
              </a:ext>
            </a:extLst>
          </p:cNvPr>
          <p:cNvGrpSpPr/>
          <p:nvPr/>
        </p:nvGrpSpPr>
        <p:grpSpPr>
          <a:xfrm>
            <a:off x="5904412" y="-1913504"/>
            <a:ext cx="7134898" cy="9998220"/>
            <a:chOff x="4855953" y="-2833465"/>
            <a:chExt cx="8948964" cy="12105059"/>
          </a:xfrm>
        </p:grpSpPr>
        <p:sp>
          <p:nvSpPr>
            <p:cNvPr id="18" name="Полилиния 10">
              <a:extLst>
                <a:ext uri="{FF2B5EF4-FFF2-40B4-BE49-F238E27FC236}">
                  <a16:creationId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11">
              <a:extLst>
                <a:ext uri="{FF2B5EF4-FFF2-40B4-BE49-F238E27FC236}">
                  <a16:creationId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12">
              <a:extLst>
                <a:ext uri="{FF2B5EF4-FFF2-40B4-BE49-F238E27FC236}">
                  <a16:creationId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4" name="Надпись 23">
            <a:extLst>
              <a:ext uri="{FF2B5EF4-FFF2-40B4-BE49-F238E27FC236}">
                <a16:creationId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412178" y="1099554"/>
            <a:ext cx="639357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uk-UA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Запобігання негативному впливові нітратів на організм людини</a:t>
            </a:r>
            <a:endParaRPr lang="ru-RU" sz="5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3608963" y="5694522"/>
            <a:ext cx="3536195" cy="923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uk-UA" sz="20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Презентацію створила</a:t>
            </a:r>
          </a:p>
          <a:p>
            <a:pPr rtl="0"/>
            <a:r>
              <a:rPr lang="uk-UA" sz="2000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у</a:t>
            </a:r>
            <a:r>
              <a:rPr lang="uk-UA" sz="20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чениця 11 класу </a:t>
            </a:r>
          </a:p>
          <a:p>
            <a:pPr rtl="0"/>
            <a:r>
              <a:rPr lang="uk-UA" sz="20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Савченко Єлизавета</a:t>
            </a:r>
            <a:endParaRPr lang="ru-RU" sz="2000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Заголовок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dirty="0"/>
              <a:t>Слайд 1 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54356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7199" y="410653"/>
            <a:ext cx="5921710" cy="578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Що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таке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де вони </a:t>
            </a:r>
            <a:r>
              <a:rPr lang="ru-RU" sz="32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містяться</a:t>
            </a:r>
            <a:r>
              <a:rPr lang="ru-RU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Якщо</a:t>
            </a:r>
            <a:r>
              <a:rPr lang="ru-RU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купували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кавун, то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певно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думали про те,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забагато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ньому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Авжеж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адже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чули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негативний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ефект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нашого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У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більшості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людей слово “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–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синонім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отрути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І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чомусь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воно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завжди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асоціюється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кавунами.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Втім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тут є два але: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по-перше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далеко не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завжди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отрута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по-друге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вони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містяться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лише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кавунах, а й в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багатьох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овочах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фруктах,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нашому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87" y="141712"/>
            <a:ext cx="5480796" cy="330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994" y="3708026"/>
            <a:ext cx="4473181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23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74810" y="134471"/>
            <a:ext cx="6804213" cy="6586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NO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uk-UA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солі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азотної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кислоти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також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називають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селітрою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утворюються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взаємодії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азотної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кислоти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металами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оксидами,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гідроксидами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солями. Вони добре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розчинні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стійкі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звичайній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температурі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постійно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надходять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організму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безпосередньо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є для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нього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отрутою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Однак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вживанні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підвищених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кількостях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травному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тракті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частково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відновлюються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нітритів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більш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токсичних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сполук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нітрити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надходженні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кров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викликають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окислення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двовалентного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заліза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гемоглобіні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тривалентного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нездатного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переносити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кисень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вуглекислий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газ.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Крім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того,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нітритів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утворитися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N-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нітрозаміни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є канцерогенами. При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прийомі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високих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питною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водою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або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продуктами через 4-6 годин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з'являються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нудота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задишка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посиніння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шкірних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покривів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Супроводжується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загальною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слабкістю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запамороченням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болями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потиличної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серцебиттям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" t="7612" r="52092" b="6114"/>
          <a:stretch/>
        </p:blipFill>
        <p:spPr>
          <a:xfrm>
            <a:off x="8913159" y="172172"/>
            <a:ext cx="2745441" cy="3254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2745" t="6862" r="1" b="5793"/>
          <a:stretch/>
        </p:blipFill>
        <p:spPr>
          <a:xfrm>
            <a:off x="7153835" y="3426360"/>
            <a:ext cx="2700618" cy="32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8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366823" y="376518"/>
            <a:ext cx="5509542" cy="6078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Чим небезпечні нітрати: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вступають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у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реакцію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гемоглобіном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крові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й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позбавляють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червоні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кров’яні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тільця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можливості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насичувати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клітини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киснем. У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порушується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обмін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речовин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дестабілізується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нервова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система,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слабшають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захисні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функції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організму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Крім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того,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знижують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вміст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вітамінів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їжі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Регулярне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їхнє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надходження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навіть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невеликих дозах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зменшує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кількість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йоду, 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приводить до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збільшення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щитовидної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залози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Встановлено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також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пов`язані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виникненням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пухлин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шлунково-кишковому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тракті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сприяють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розвитку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шкідливої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кишкової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мікрофлори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яка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виділяє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токсини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Отже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шкода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здоров’я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людини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є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незаперечною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18" y="272303"/>
            <a:ext cx="4236085" cy="292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18" y="3675390"/>
            <a:ext cx="4446718" cy="277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88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326572" y="718457"/>
            <a:ext cx="6701246" cy="41857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Визначення кількості нітратів: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uk-UA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купуйте нітрат-тестери, бо вони не працюють. Ці прилади вимірюють електропровідність </a:t>
            </a:r>
            <a:r>
              <a:rPr lang="uk-UA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солевмісних</a:t>
            </a:r>
            <a:r>
              <a:rPr lang="uk-UA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розчинів загалом, тому враховуються не тільки нітрати, а й всі інші солі – фосфати чи натрієві, які насправді нам потрібні. Похибка таких вимірів може досягати мало не 100%. Визначити достовірно кількість нітратів можна тільки в лабораторних умовах.</a:t>
            </a:r>
            <a:endParaRPr lang="uk-UA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629" y="235131"/>
            <a:ext cx="5203371" cy="6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6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197005" y="0"/>
            <a:ext cx="607316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мінімізувати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шкоду </a:t>
            </a:r>
            <a:r>
              <a:rPr lang="ru-RU" sz="2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організм</a:t>
            </a:r>
            <a:r>
              <a:rPr lang="ru-RU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Отримати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небезпечні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дози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так і просто, але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якщо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все ж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переймаєтесь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цього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приводу, то ось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кілька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порад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допоможуть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мінімізувати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шкоду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від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їх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споживання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можна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вживати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менше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овочів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фруктів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ягід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першого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врожаю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нітратів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них все-таки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трохи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більше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Тому ваша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підозра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не треба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їсти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перші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кавуни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частково</a:t>
            </a:r>
            <a:r>
              <a:rPr lang="ru-RU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виправдана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uk-UA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8" y="3915592"/>
            <a:ext cx="5627383" cy="281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935" y="206777"/>
            <a:ext cx="4149634" cy="311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935" y="3816429"/>
            <a:ext cx="4268369" cy="280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45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">
            <a:extLst>
              <a:ext uri="{FF2B5EF4-FFF2-40B4-BE49-F238E27FC236}">
                <a16:creationId xmlns:a16="http://schemas.microsoft.com/office/drawing/2014/main" id="{D815E537-4AB4-4445-A3AC-40D738EDF3DC}"/>
              </a:ext>
            </a:extLst>
          </p:cNvPr>
          <p:cNvSpPr txBox="1"/>
          <p:nvPr/>
        </p:nvSpPr>
        <p:spPr>
          <a:xfrm>
            <a:off x="249256" y="627018"/>
            <a:ext cx="5485338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 </a:t>
            </a:r>
            <a:r>
              <a:rPr lang="uk-UA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їсти </a:t>
            </a:r>
            <a:r>
              <a:rPr lang="uk-UA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тільки ті частини овочів та фруктів, що містять найменше нітратів. У столових буряків потрібно відрізати верхню та нижню частину коренеплодів, у кабачків – шкірку, в огірків та редиски – відрізати хвостики та очистити від шкірки, в капусті варто позбавитись верхніх листків та не їсти качан. Кавуни, як і дині, найбільшу частину нітратів накопичують в недостиглій частині м’якоті, яка прилягає до шкірки. Особливо ці поради актуальні для дитячого харчування</a:t>
            </a:r>
            <a:r>
              <a:rPr lang="uk-UA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uk-UA" sz="2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uk-UA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uk-UA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готуйте </a:t>
            </a:r>
            <a:r>
              <a:rPr lang="uk-UA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овочі. Одним із ефективних способів зменшити кількість нітратів є виварювання. За 40-50 хвилин кількість нітратів зменшується приблизно на 40-80</a:t>
            </a:r>
            <a:r>
              <a:rPr lang="uk-UA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%.</a:t>
            </a:r>
          </a:p>
        </p:txBody>
      </p:sp>
      <p:sp>
        <p:nvSpPr>
          <p:cNvPr id="15" name="Заголовок 14" hidden="1">
            <a:extLst>
              <a:ext uri="{FF2B5EF4-FFF2-40B4-BE49-F238E27FC236}">
                <a16:creationId xmlns:a16="http://schemas.microsoft.com/office/drawing/2014/main" id="{1B710331-53CB-4E4F-A9D3-D1E190EE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437" y="252931"/>
            <a:ext cx="4806043" cy="320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906" y="3792413"/>
            <a:ext cx="4697366" cy="264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36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>
            <a:extLst>
              <a:ext uri="{FF2B5EF4-FFF2-40B4-BE49-F238E27FC236}">
                <a16:creationId xmlns:a16="http://schemas.microsoft.com/office/drawing/2014/main" id="{9436B850-15F2-41BC-A54E-6E0F332F011D}"/>
              </a:ext>
            </a:extLst>
          </p:cNvPr>
          <p:cNvSpPr txBox="1"/>
          <p:nvPr/>
        </p:nvSpPr>
        <p:spPr>
          <a:xfrm>
            <a:off x="471933" y="287383"/>
            <a:ext cx="10291861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uk-UA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Джерела:</a:t>
            </a:r>
          </a:p>
          <a:p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dpss-ks.gov.ua/novini/shho-take-nitrati-i-de-voni-mistyatsya</a:t>
            </a:r>
            <a:endParaRPr lang="uk-UA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moz.gov.ua/article/health/de-naspravdi-mistjatsja-nitrati-i-jak-zahistiti-sebe</a:t>
            </a:r>
            <a:endParaRPr lang="uk-UA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</a:t>
            </a:r>
            <a:r>
              <a:rPr lang="en-US" sz="2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nitro.net.ua/nitratomery-nitrat-testery/scho-take-nitrati.htm</a:t>
            </a:r>
            <a:endParaRPr lang="uk-UA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Заголовок 5" hidden="1">
            <a:extLst>
              <a:ext uri="{FF2B5EF4-FFF2-40B4-BE49-F238E27FC236}">
                <a16:creationId xmlns:a16="http://schemas.microsoft.com/office/drawing/2014/main" id="{369BDDB6-A69A-415D-B73D-D630C736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Слайд </a:t>
            </a:r>
            <a:r>
              <a:rPr lang="ru-RU" dirty="0" smtClean="0"/>
              <a:t>1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/>
              <a:t>с информацией о кадрах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26214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4_TF33668227.potx" id="{B65CD55F-C674-4D94-A054-112C1C8B0BA1}" vid="{823553B5-3B0A-463E-A0F4-6ACAF817F3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персоналом, от 24Slides</Template>
  <TotalTime>0</TotalTime>
  <Words>686</Words>
  <Application>Microsoft Office PowerPoint</Application>
  <PresentationFormat>Широкоэкранный</PresentationFormat>
  <Paragraphs>44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Тема Office</vt:lpstr>
      <vt:lpstr>Слайд 1 с информацией о кадрах</vt:lpstr>
      <vt:lpstr>Слайд 2 с информацией о кадрах</vt:lpstr>
      <vt:lpstr>Слайд 2 с информацией о кадрах</vt:lpstr>
      <vt:lpstr>Слайд 2 с информацией о кадрах</vt:lpstr>
      <vt:lpstr>Слайд 2 с информацией о кадрах</vt:lpstr>
      <vt:lpstr>Слайд 2 с информацией о кадрах</vt:lpstr>
      <vt:lpstr>Слайд 2 с информацией о кадрах</vt:lpstr>
      <vt:lpstr>Слайд 11 с информацией о кадрах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2020-02-14T09:15:19Z</dcterms:created>
  <dcterms:modified xsi:type="dcterms:W3CDTF">2020-02-14T10:08:19Z</dcterms:modified>
</cp:coreProperties>
</file>