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6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E714686-220F-4CF1-9D26-34F01DA9D55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2D3B643-2346-4F60-8D77-D6027EE42B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543800" cy="1524000"/>
          </a:xfrm>
        </p:spPr>
        <p:txBody>
          <a:bodyPr/>
          <a:lstStyle/>
          <a:p>
            <a:r>
              <a:rPr lang="uk-UA" sz="2400" b="1" dirty="0">
                <a:latin typeface="Arial Black" panose="020B0A04020102020204" pitchFamily="34" charset="0"/>
              </a:rPr>
              <a:t>Мовленнєвий </a:t>
            </a:r>
            <a:r>
              <a:rPr lang="uk-UA" sz="2400" b="1" dirty="0" smtClean="0">
                <a:latin typeface="Arial Black" panose="020B0A04020102020204" pitchFamily="34" charset="0"/>
              </a:rPr>
              <a:t>розвиток</a:t>
            </a:r>
            <a:r>
              <a:rPr lang="en-US" sz="2400" dirty="0">
                <a:latin typeface="Arial Black" panose="020B0A04020102020204" pitchFamily="34" charset="0"/>
              </a:rPr>
              <a:t/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uk-UA" sz="2400" b="1" dirty="0">
                <a:latin typeface="Arial Black" panose="020B0A04020102020204" pitchFamily="34" charset="0"/>
              </a:rPr>
              <a:t>Тема. Я морозу не боюся</a:t>
            </a:r>
            <a:r>
              <a:rPr lang="en-US" sz="2400" dirty="0">
                <a:latin typeface="Arial Black" panose="020B0A04020102020204" pitchFamily="34" charset="0"/>
              </a:rPr>
              <a:t/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Вихователь: </a:t>
            </a:r>
            <a:r>
              <a:rPr lang="uk-UA" dirty="0" smtClean="0"/>
              <a:t>Свічкар Н.А.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6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692696"/>
            <a:ext cx="7543800" cy="38862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Мета: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ознайомлювати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 smtClean="0"/>
              <a:t>сезонних</a:t>
            </a:r>
            <a:r>
              <a:rPr lang="ru-RU" dirty="0" smtClean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;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навчати</a:t>
            </a:r>
            <a:r>
              <a:rPr lang="ru-RU" dirty="0"/>
              <a:t> </a:t>
            </a:r>
            <a:r>
              <a:rPr lang="ru-RU" dirty="0" err="1"/>
              <a:t>словотворення</a:t>
            </a:r>
            <a:r>
              <a:rPr lang="ru-RU" dirty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прикметників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іменників</a:t>
            </a:r>
            <a:r>
              <a:rPr lang="ru-RU" dirty="0"/>
              <a:t>; </a:t>
            </a:r>
            <a:r>
              <a:rPr lang="ru-RU" dirty="0" err="1"/>
              <a:t>учити</a:t>
            </a:r>
            <a:r>
              <a:rPr lang="ru-RU" dirty="0"/>
              <a:t> </a:t>
            </a:r>
            <a:r>
              <a:rPr lang="ru-RU" dirty="0" err="1"/>
              <a:t>добирати</a:t>
            </a:r>
            <a:r>
              <a:rPr lang="ru-RU" dirty="0"/>
              <a:t> слова-</a:t>
            </a:r>
            <a:r>
              <a:rPr lang="ru-RU" dirty="0" err="1"/>
              <a:t>ознаки</a:t>
            </a:r>
            <a:r>
              <a:rPr lang="ru-RU" dirty="0"/>
              <a:t>, слова-</a:t>
            </a:r>
            <a:r>
              <a:rPr lang="ru-RU" dirty="0" err="1"/>
              <a:t>дії</a:t>
            </a:r>
            <a:r>
              <a:rPr lang="ru-RU" dirty="0"/>
              <a:t> до </a:t>
            </a:r>
            <a:r>
              <a:rPr lang="ru-RU" dirty="0" err="1"/>
              <a:t>іменників</a:t>
            </a:r>
            <a:r>
              <a:rPr lang="ru-RU" dirty="0"/>
              <a:t>;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 smtClean="0"/>
              <a:t>зосереджено</a:t>
            </a:r>
            <a:r>
              <a:rPr lang="ru-RU" dirty="0" smtClean="0"/>
              <a:t> </a:t>
            </a:r>
            <a:r>
              <a:rPr lang="ru-RU" dirty="0" err="1"/>
              <a:t>слухати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, </a:t>
            </a:r>
            <a:r>
              <a:rPr lang="ru-RU" dirty="0" err="1"/>
              <a:t>відповідати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, </a:t>
            </a:r>
            <a:r>
              <a:rPr lang="ru-RU" dirty="0" err="1"/>
              <a:t>відтворюючи</a:t>
            </a:r>
            <a:r>
              <a:rPr lang="ru-RU" dirty="0"/>
              <a:t> </a:t>
            </a:r>
            <a:r>
              <a:rPr lang="ru-RU" dirty="0" err="1"/>
              <a:t>фрази</a:t>
            </a:r>
            <a:r>
              <a:rPr lang="ru-RU" dirty="0"/>
              <a:t> з </a:t>
            </a:r>
            <a:r>
              <a:rPr lang="ru-RU" dirty="0" err="1"/>
              <a:t>твору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4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1.Читання </a:t>
            </a:r>
            <a:r>
              <a:rPr lang="ru-RU" b="1" dirty="0" err="1"/>
              <a:t>вірша</a:t>
            </a:r>
            <a:r>
              <a:rPr lang="ru-RU" b="1" dirty="0"/>
              <a:t> </a:t>
            </a:r>
            <a:r>
              <a:rPr lang="ru-RU" b="1" dirty="0" err="1"/>
              <a:t>Грицька</a:t>
            </a:r>
            <a:r>
              <a:rPr lang="ru-RU" b="1" dirty="0"/>
              <a:t> Бойка.</a:t>
            </a:r>
          </a:p>
          <a:p>
            <a:r>
              <a:rPr lang="ru-RU" dirty="0"/>
              <a:t>Я МОРОЗУ НЕ БОЮСЬ!</a:t>
            </a:r>
          </a:p>
          <a:p>
            <a:r>
              <a:rPr lang="ru-RU" dirty="0"/>
              <a:t>Я морозу не боюсь! —</a:t>
            </a:r>
          </a:p>
          <a:p>
            <a:r>
              <a:rPr lang="ru-RU" dirty="0"/>
              <a:t>В </a:t>
            </a:r>
            <a:r>
              <a:rPr lang="ru-RU" dirty="0" err="1"/>
              <a:t>кожушину</a:t>
            </a:r>
            <a:r>
              <a:rPr lang="ru-RU" dirty="0"/>
              <a:t> </a:t>
            </a:r>
            <a:r>
              <a:rPr lang="ru-RU" dirty="0" err="1"/>
              <a:t>одягнусь</a:t>
            </a:r>
            <a:r>
              <a:rPr lang="ru-RU" dirty="0"/>
              <a:t>.</a:t>
            </a:r>
          </a:p>
          <a:p>
            <a:r>
              <a:rPr lang="ru-RU" dirty="0"/>
              <a:t>Хай мороз не злиться —</a:t>
            </a:r>
          </a:p>
          <a:p>
            <a:r>
              <a:rPr lang="ru-RU" dirty="0"/>
              <a:t>Я у </a:t>
            </a:r>
            <a:r>
              <a:rPr lang="ru-RU" dirty="0" err="1"/>
              <a:t>рукавицях</a:t>
            </a:r>
            <a:r>
              <a:rPr lang="ru-RU" dirty="0"/>
              <a:t>.</a:t>
            </a:r>
          </a:p>
          <a:p>
            <a:r>
              <a:rPr lang="ru-RU" dirty="0"/>
              <a:t>Хай мороз не коле так —</a:t>
            </a:r>
          </a:p>
          <a:p>
            <a:r>
              <a:rPr lang="ru-RU" dirty="0"/>
              <a:t>В мене шапка з кролика.</a:t>
            </a:r>
          </a:p>
          <a:p>
            <a:r>
              <a:rPr lang="ru-RU" dirty="0"/>
              <a:t>Хай мороз не хвалиться —</a:t>
            </a:r>
          </a:p>
          <a:p>
            <a:r>
              <a:rPr lang="ru-RU" dirty="0"/>
              <a:t>Я у </a:t>
            </a:r>
            <a:r>
              <a:rPr lang="ru-RU" dirty="0" err="1"/>
              <a:t>теплих</a:t>
            </a:r>
            <a:r>
              <a:rPr lang="ru-RU" dirty="0"/>
              <a:t> </a:t>
            </a:r>
            <a:r>
              <a:rPr lang="ru-RU" dirty="0" err="1"/>
              <a:t>валянцях</a:t>
            </a:r>
            <a:r>
              <a:rPr lang="ru-RU" dirty="0"/>
              <a:t>.</a:t>
            </a:r>
          </a:p>
          <a:p>
            <a:r>
              <a:rPr lang="ru-RU" dirty="0"/>
              <a:t>Я морозу не боюсь!</a:t>
            </a:r>
          </a:p>
          <a:p>
            <a:r>
              <a:rPr lang="ru-RU" dirty="0" err="1"/>
              <a:t>Під</a:t>
            </a:r>
            <a:r>
              <a:rPr lang="ru-RU" dirty="0"/>
              <a:t> ногами: </a:t>
            </a:r>
            <a:r>
              <a:rPr lang="ru-RU" dirty="0" err="1"/>
              <a:t>хрусь</a:t>
            </a:r>
            <a:r>
              <a:rPr lang="ru-RU" dirty="0"/>
              <a:t>, </a:t>
            </a:r>
            <a:r>
              <a:rPr lang="ru-RU" dirty="0" err="1"/>
              <a:t>хрусь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26389" r="40654" b="23016"/>
          <a:stretch/>
        </p:blipFill>
        <p:spPr bwMode="auto">
          <a:xfrm>
            <a:off x="3995936" y="3861048"/>
            <a:ext cx="4805784" cy="267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2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Бесіда</a:t>
            </a:r>
            <a:r>
              <a:rPr lang="ru-RU" b="1" dirty="0" smtClean="0"/>
              <a:t> за </a:t>
            </a:r>
            <a:r>
              <a:rPr lang="ru-RU" b="1" dirty="0" err="1" smtClean="0"/>
              <a:t>віршем</a:t>
            </a:r>
            <a:r>
              <a:rPr lang="ru-RU" b="1" dirty="0" smtClean="0"/>
              <a:t>:</a:t>
            </a:r>
            <a:r>
              <a:rPr lang="ru-RU" b="1" dirty="0"/>
              <a:t>	</a:t>
            </a:r>
            <a:endParaRPr lang="ru-RU" b="1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/>
              <a:t>герой </a:t>
            </a:r>
            <a:r>
              <a:rPr lang="ru-RU" dirty="0" err="1"/>
              <a:t>вірша</a:t>
            </a:r>
            <a:r>
              <a:rPr lang="ru-RU" dirty="0"/>
              <a:t> не </a:t>
            </a:r>
            <a:r>
              <a:rPr lang="ru-RU" dirty="0" err="1"/>
              <a:t>боїться</a:t>
            </a:r>
            <a:r>
              <a:rPr lang="ru-RU" dirty="0"/>
              <a:t> морозу?</a:t>
            </a:r>
          </a:p>
          <a:p>
            <a:r>
              <a:rPr lang="ru-RU" dirty="0" smtClean="0"/>
              <a:t>- Як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захиститися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морозу?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33730" r="54263" b="27273"/>
          <a:stretch/>
        </p:blipFill>
        <p:spPr bwMode="auto">
          <a:xfrm>
            <a:off x="268784" y="2996952"/>
            <a:ext cx="2598057" cy="28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t="28169" r="48935" b="27746"/>
          <a:stretch/>
        </p:blipFill>
        <p:spPr bwMode="auto">
          <a:xfrm>
            <a:off x="5652120" y="1368216"/>
            <a:ext cx="3142734" cy="247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95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26290" r="43706" b="21149"/>
          <a:stretch/>
        </p:blipFill>
        <p:spPr bwMode="auto">
          <a:xfrm>
            <a:off x="755576" y="764704"/>
            <a:ext cx="770858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8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6246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2.Словесна </a:t>
            </a:r>
            <a:r>
              <a:rPr lang="ru-RU" b="1" dirty="0" err="1"/>
              <a:t>гра</a:t>
            </a:r>
            <a:r>
              <a:rPr lang="ru-RU" b="1" dirty="0"/>
              <a:t> «Мерзнуть лапки</a:t>
            </a:r>
            <a:r>
              <a:rPr lang="ru-RU" b="1" dirty="0" smtClean="0"/>
              <a:t>».</a:t>
            </a:r>
          </a:p>
          <a:p>
            <a:pPr algn="just"/>
            <a:r>
              <a:rPr lang="ru-RU" sz="2000" dirty="0" smtClean="0"/>
              <a:t>Мета</a:t>
            </a:r>
            <a:r>
              <a:rPr lang="ru-RU" sz="2000" dirty="0"/>
              <a:t>: </a:t>
            </a:r>
            <a:r>
              <a:rPr lang="ru-RU" sz="2000" dirty="0" err="1"/>
              <a:t>удосконалювати</a:t>
            </a:r>
            <a:r>
              <a:rPr lang="ru-RU" sz="2000" dirty="0"/>
              <a:t> </a:t>
            </a: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утворювати</a:t>
            </a:r>
            <a:r>
              <a:rPr lang="ru-RU" sz="2000" dirty="0"/>
              <a:t> </a:t>
            </a:r>
            <a:r>
              <a:rPr lang="ru-RU" sz="2000" dirty="0" err="1"/>
              <a:t>прикметники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іменників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- </a:t>
            </a:r>
            <a:r>
              <a:rPr lang="ru-RU" sz="2000" dirty="0" err="1" smtClean="0"/>
              <a:t>Узимку</a:t>
            </a:r>
            <a:r>
              <a:rPr lang="ru-RU" sz="2000" dirty="0" smtClean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холодно. Не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тварини</a:t>
            </a:r>
            <a:r>
              <a:rPr lang="ru-RU" sz="2000" dirty="0"/>
              <a:t> </a:t>
            </a:r>
            <a:r>
              <a:rPr lang="ru-RU" sz="2000" dirty="0" err="1"/>
              <a:t>сплять</a:t>
            </a:r>
            <a:r>
              <a:rPr lang="ru-RU" sz="2000" dirty="0"/>
              <a:t> у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 smtClean="0"/>
              <a:t>домівках</a:t>
            </a:r>
            <a:r>
              <a:rPr lang="ru-RU" sz="2000" dirty="0"/>
              <a:t>. </a:t>
            </a:r>
            <a:r>
              <a:rPr lang="ru-RU" sz="2000" dirty="0" err="1"/>
              <a:t>Їм</a:t>
            </a:r>
            <a:r>
              <a:rPr lang="ru-RU" sz="2000" dirty="0"/>
              <a:t> і </a:t>
            </a:r>
            <a:r>
              <a:rPr lang="ru-RU" sz="2000" dirty="0" err="1"/>
              <a:t>взимку</a:t>
            </a:r>
            <a:r>
              <a:rPr lang="ru-RU" sz="2000" dirty="0"/>
              <a:t> доводиться </a:t>
            </a:r>
            <a:r>
              <a:rPr lang="ru-RU" sz="2000" dirty="0" err="1"/>
              <a:t>шукати</a:t>
            </a:r>
            <a:r>
              <a:rPr lang="ru-RU" sz="2000" dirty="0"/>
              <a:t> </a:t>
            </a:r>
            <a:r>
              <a:rPr lang="ru-RU" sz="2000" dirty="0" err="1"/>
              <a:t>їжу</a:t>
            </a:r>
            <a:r>
              <a:rPr lang="ru-RU" sz="2000" dirty="0"/>
              <a:t>, </a:t>
            </a:r>
            <a:r>
              <a:rPr lang="ru-RU" sz="2000" dirty="0" err="1"/>
              <a:t>тож</a:t>
            </a:r>
            <a:r>
              <a:rPr lang="ru-RU" sz="2000" dirty="0"/>
              <a:t> у </a:t>
            </a:r>
            <a:r>
              <a:rPr lang="ru-RU" sz="2000" dirty="0" err="1"/>
              <a:t>холодні</a:t>
            </a:r>
            <a:r>
              <a:rPr lang="ru-RU" sz="2000" dirty="0"/>
              <a:t> </a:t>
            </a:r>
            <a:r>
              <a:rPr lang="ru-RU" sz="2000" dirty="0" err="1"/>
              <a:t>зимові</a:t>
            </a:r>
            <a:r>
              <a:rPr lang="ru-RU" sz="2000" dirty="0"/>
              <a:t> </a:t>
            </a:r>
            <a:r>
              <a:rPr lang="ru-RU" sz="2000" dirty="0" err="1"/>
              <a:t>дні</a:t>
            </a:r>
            <a:r>
              <a:rPr lang="ru-RU" sz="2000" dirty="0"/>
              <a:t> вони мерзнуть.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Мерзнуть </a:t>
            </a:r>
            <a:r>
              <a:rPr lang="ru-RU" sz="2000" dirty="0"/>
              <a:t>лапки в </a:t>
            </a:r>
            <a:r>
              <a:rPr lang="ru-RU" sz="2000" dirty="0" err="1"/>
              <a:t>миші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 err="1"/>
              <a:t>тобто</a:t>
            </a:r>
            <a:r>
              <a:rPr lang="ru-RU" sz="2000" dirty="0"/>
              <a:t>... (</a:t>
            </a:r>
            <a:r>
              <a:rPr lang="ru-RU" sz="2000" dirty="0" err="1"/>
              <a:t>мишачі</a:t>
            </a:r>
            <a:r>
              <a:rPr lang="ru-RU" sz="2000" dirty="0"/>
              <a:t> лапки).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Мерзнуть </a:t>
            </a:r>
            <a:r>
              <a:rPr lang="ru-RU" sz="2000" dirty="0" err="1"/>
              <a:t>лапи</a:t>
            </a:r>
            <a:r>
              <a:rPr lang="ru-RU" sz="2000" dirty="0"/>
              <a:t> у </a:t>
            </a:r>
            <a:r>
              <a:rPr lang="ru-RU" sz="2000" dirty="0" err="1"/>
              <a:t>вовка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 err="1"/>
              <a:t>тобто</a:t>
            </a:r>
            <a:r>
              <a:rPr lang="ru-RU" sz="2000" dirty="0"/>
              <a:t>. (</a:t>
            </a:r>
            <a:r>
              <a:rPr lang="ru-RU" sz="2000" dirty="0" err="1"/>
              <a:t>вовчі</a:t>
            </a:r>
            <a:r>
              <a:rPr lang="ru-RU" sz="2000" dirty="0"/>
              <a:t> </a:t>
            </a:r>
            <a:r>
              <a:rPr lang="ru-RU" sz="2000" dirty="0" err="1"/>
              <a:t>лапи</a:t>
            </a:r>
            <a:r>
              <a:rPr lang="ru-RU" sz="2000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Мерзнуть </a:t>
            </a:r>
            <a:r>
              <a:rPr lang="ru-RU" sz="2000" dirty="0"/>
              <a:t>лапки в </a:t>
            </a:r>
            <a:r>
              <a:rPr lang="ru-RU" sz="2000" dirty="0" err="1"/>
              <a:t>зайця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 err="1"/>
              <a:t>тобто</a:t>
            </a:r>
            <a:r>
              <a:rPr lang="ru-RU" sz="2000" dirty="0"/>
              <a:t>. (</a:t>
            </a:r>
            <a:r>
              <a:rPr lang="ru-RU" sz="2000" dirty="0" err="1"/>
              <a:t>заячі</a:t>
            </a:r>
            <a:r>
              <a:rPr lang="ru-RU" sz="2000" dirty="0"/>
              <a:t> лапки).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Мерзнуть </a:t>
            </a:r>
            <a:r>
              <a:rPr lang="ru-RU" sz="2000" dirty="0"/>
              <a:t>лапки в </a:t>
            </a:r>
            <a:r>
              <a:rPr lang="ru-RU" sz="2000" dirty="0" err="1"/>
              <a:t>білки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 err="1"/>
              <a:t>тобто</a:t>
            </a:r>
            <a:r>
              <a:rPr lang="ru-RU" sz="2000" dirty="0"/>
              <a:t>. (</a:t>
            </a:r>
            <a:r>
              <a:rPr lang="ru-RU" sz="2000" dirty="0" err="1"/>
              <a:t>білячі</a:t>
            </a:r>
            <a:r>
              <a:rPr lang="ru-RU" sz="2000" dirty="0"/>
              <a:t> лапки).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5159"/>
            <a:ext cx="2065983" cy="211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0514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3075"/>
            <a:ext cx="1781175" cy="224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2634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51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92696"/>
            <a:ext cx="69847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	</a:t>
            </a:r>
            <a:r>
              <a:rPr lang="ru-RU" b="1" dirty="0"/>
              <a:t>Дидактична </a:t>
            </a:r>
            <a:r>
              <a:rPr lang="ru-RU" b="1" dirty="0" err="1"/>
              <a:t>гра</a:t>
            </a:r>
            <a:r>
              <a:rPr lang="ru-RU" b="1" dirty="0"/>
              <a:t> «</a:t>
            </a:r>
            <a:r>
              <a:rPr lang="ru-RU" b="1" dirty="0" err="1"/>
              <a:t>Якими</a:t>
            </a:r>
            <a:r>
              <a:rPr lang="ru-RU" b="1" dirty="0"/>
              <a:t> </a:t>
            </a:r>
            <a:r>
              <a:rPr lang="ru-RU" b="1" dirty="0" err="1"/>
              <a:t>бувають</a:t>
            </a:r>
            <a:r>
              <a:rPr lang="ru-RU" b="1" dirty="0"/>
              <a:t>.».</a:t>
            </a:r>
          </a:p>
          <a:p>
            <a:pPr algn="just"/>
            <a:r>
              <a:rPr lang="ru-RU" sz="2000" dirty="0"/>
              <a:t>Мета: </a:t>
            </a:r>
            <a:r>
              <a:rPr lang="ru-RU" sz="2000" dirty="0" err="1"/>
              <a:t>вправляти</a:t>
            </a:r>
            <a:r>
              <a:rPr lang="ru-RU" sz="2000" dirty="0"/>
              <a:t> в </a:t>
            </a:r>
            <a:r>
              <a:rPr lang="ru-RU" sz="2000" dirty="0" err="1"/>
              <a:t>добиранні</a:t>
            </a:r>
            <a:r>
              <a:rPr lang="ru-RU" sz="2000" dirty="0"/>
              <a:t> </a:t>
            </a:r>
            <a:r>
              <a:rPr lang="ru-RU" sz="2000" dirty="0" err="1"/>
              <a:t>слів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 err="1"/>
              <a:t>ознак</a:t>
            </a:r>
            <a:r>
              <a:rPr lang="ru-RU" sz="2000" dirty="0"/>
              <a:t> до </a:t>
            </a:r>
            <a:r>
              <a:rPr lang="ru-RU" sz="2000" dirty="0" err="1"/>
              <a:t>поданих</a:t>
            </a:r>
            <a:r>
              <a:rPr lang="ru-RU" sz="2000" dirty="0"/>
              <a:t> </a:t>
            </a:r>
            <a:r>
              <a:rPr lang="ru-RU" sz="2000" dirty="0" err="1"/>
              <a:t>іменників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err="1"/>
              <a:t>Вихователь</a:t>
            </a:r>
            <a:r>
              <a:rPr lang="ru-RU" sz="2000" dirty="0"/>
              <a:t> </a:t>
            </a:r>
            <a:r>
              <a:rPr lang="ru-RU" sz="2000" dirty="0" err="1"/>
              <a:t>демонструє</a:t>
            </a:r>
            <a:r>
              <a:rPr lang="ru-RU" sz="2000" dirty="0"/>
              <a:t> </a:t>
            </a:r>
            <a:r>
              <a:rPr lang="ru-RU" sz="2000" dirty="0" err="1"/>
              <a:t>ілюстрації</a:t>
            </a:r>
            <a:r>
              <a:rPr lang="ru-RU" sz="2000" dirty="0"/>
              <a:t> </a:t>
            </a:r>
            <a:r>
              <a:rPr lang="ru-RU" sz="2000" dirty="0" err="1"/>
              <a:t>зимового</a:t>
            </a:r>
            <a:r>
              <a:rPr lang="ru-RU" sz="2000" dirty="0"/>
              <a:t> </a:t>
            </a:r>
            <a:r>
              <a:rPr lang="ru-RU" sz="2000" dirty="0" err="1"/>
              <a:t>одягу</a:t>
            </a:r>
            <a:r>
              <a:rPr lang="ru-RU" sz="2000" dirty="0"/>
              <a:t>, </a:t>
            </a:r>
            <a:r>
              <a:rPr lang="ru-RU" sz="2000" dirty="0" err="1"/>
              <a:t>взуття</a:t>
            </a:r>
            <a:r>
              <a:rPr lang="ru-RU" sz="2000" dirty="0"/>
              <a:t>, до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дітям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дібрати</a:t>
            </a:r>
            <a:r>
              <a:rPr lang="ru-RU" sz="2000" dirty="0"/>
              <a:t> </a:t>
            </a:r>
            <a:r>
              <a:rPr lang="ru-RU" sz="2000" dirty="0" err="1"/>
              <a:t>ознаки</a:t>
            </a:r>
            <a:r>
              <a:rPr lang="ru-RU" sz="2000" dirty="0"/>
              <a:t>.</a:t>
            </a:r>
          </a:p>
          <a:p>
            <a:r>
              <a:rPr lang="ru-RU" sz="2000" dirty="0"/>
              <a:t>(</a:t>
            </a:r>
            <a:r>
              <a:rPr lang="ru-RU" sz="2000" dirty="0" err="1"/>
              <a:t>Наприклад</a:t>
            </a:r>
            <a:r>
              <a:rPr lang="ru-RU" sz="2000" dirty="0"/>
              <a:t>: шапка </a:t>
            </a:r>
            <a:r>
              <a:rPr lang="ru-RU" sz="2000" dirty="0" err="1"/>
              <a:t>буває</a:t>
            </a:r>
            <a:r>
              <a:rPr lang="ru-RU" sz="2000" dirty="0"/>
              <a:t> яка? </a:t>
            </a:r>
            <a:r>
              <a:rPr lang="ru-RU" sz="2000" dirty="0" smtClean="0"/>
              <a:t>- </a:t>
            </a:r>
            <a:r>
              <a:rPr lang="ru-RU" sz="2000" dirty="0"/>
              <a:t>тепла, </a:t>
            </a:r>
            <a:r>
              <a:rPr lang="ru-RU" sz="2000" dirty="0" err="1"/>
              <a:t>в’язана</a:t>
            </a:r>
            <a:r>
              <a:rPr lang="ru-RU" sz="2000" dirty="0"/>
              <a:t>, </a:t>
            </a:r>
            <a:r>
              <a:rPr lang="ru-RU" sz="2000" dirty="0" err="1"/>
              <a:t>хутряна</a:t>
            </a:r>
            <a:r>
              <a:rPr lang="ru-RU" sz="2000" dirty="0"/>
              <a:t>, </a:t>
            </a:r>
            <a:r>
              <a:rPr lang="ru-RU" sz="2000" dirty="0" err="1" smtClean="0"/>
              <a:t>різнокольорова</a:t>
            </a:r>
            <a:r>
              <a:rPr lang="ru-RU" sz="2000" dirty="0"/>
              <a:t>. </a:t>
            </a:r>
            <a:r>
              <a:rPr lang="ru-RU" sz="2000" dirty="0" err="1"/>
              <a:t>Чобітки</a:t>
            </a:r>
            <a:r>
              <a:rPr lang="ru-RU" sz="2000" dirty="0"/>
              <a:t> </a:t>
            </a:r>
            <a:r>
              <a:rPr lang="ru-RU" sz="2000" dirty="0" err="1"/>
              <a:t>бувають</a:t>
            </a:r>
            <a:r>
              <a:rPr lang="ru-RU" sz="2000" dirty="0"/>
              <a:t> </a:t>
            </a:r>
            <a:r>
              <a:rPr lang="ru-RU" sz="2000" dirty="0" err="1"/>
              <a:t>які</a:t>
            </a:r>
            <a:r>
              <a:rPr lang="ru-RU" sz="2000" dirty="0"/>
              <a:t>? </a:t>
            </a:r>
            <a:r>
              <a:rPr lang="ru-RU" sz="2000" dirty="0" smtClean="0"/>
              <a:t>- </a:t>
            </a:r>
            <a:r>
              <a:rPr lang="ru-RU" sz="2000" dirty="0" err="1"/>
              <a:t>теплі</a:t>
            </a:r>
            <a:r>
              <a:rPr lang="ru-RU" sz="2000" dirty="0"/>
              <a:t>, </a:t>
            </a:r>
            <a:r>
              <a:rPr lang="ru-RU" sz="2000" dirty="0" err="1"/>
              <a:t>гумові</a:t>
            </a:r>
            <a:r>
              <a:rPr lang="ru-RU" sz="2000" dirty="0"/>
              <a:t>, </a:t>
            </a:r>
            <a:r>
              <a:rPr lang="ru-RU" sz="2000" dirty="0" err="1"/>
              <a:t>шкіряні</a:t>
            </a:r>
            <a:r>
              <a:rPr lang="ru-RU" sz="2000" dirty="0"/>
              <a:t>, </a:t>
            </a:r>
            <a:r>
              <a:rPr lang="ru-RU" sz="2000" dirty="0" err="1" smtClean="0"/>
              <a:t>хутряні</a:t>
            </a:r>
            <a:r>
              <a:rPr 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6822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472063" cy="546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067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346</TotalTime>
  <Words>212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Мовленнєвий розвиток Тема. Я морозу не боюся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Шитова Карина</dc:creator>
  <cp:lastModifiedBy>Шитова Карина</cp:lastModifiedBy>
  <cp:revision>13</cp:revision>
  <dcterms:created xsi:type="dcterms:W3CDTF">2024-01-19T08:19:10Z</dcterms:created>
  <dcterms:modified xsi:type="dcterms:W3CDTF">2024-01-22T16:01:52Z</dcterms:modified>
</cp:coreProperties>
</file>