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1" r:id="rId3"/>
    <p:sldId id="258" r:id="rId4"/>
    <p:sldId id="257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09" autoAdjust="0"/>
  </p:normalViewPr>
  <p:slideViewPr>
    <p:cSldViewPr>
      <p:cViewPr varScale="1">
        <p:scale>
          <a:sx n="64" d="100"/>
          <a:sy n="64" d="100"/>
        </p:scale>
        <p:origin x="876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12192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sz="180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sz="1800"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45600" y="6553200"/>
            <a:ext cx="22352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54AB02A5-4FE5-49D9-9E24-09F23B90C450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22071" y="6553200"/>
            <a:ext cx="22352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93435" y="6553200"/>
            <a:ext cx="1016000" cy="228600"/>
          </a:xfrm>
          <a:noFill/>
          <a:ln>
            <a:noFill/>
          </a:ln>
          <a:effectLst/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6294C92D-0306-4E69-9CD3-20855E849650}" type="slidenum">
              <a:rPr kumimoji="0" lang="en-US" smtClean="0"/>
              <a:pPr/>
              <a:t>‹№›</a:t>
            </a:fld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0000" y="5867400"/>
            <a:ext cx="8760963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0" y="4648200"/>
            <a:ext cx="87376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uk-UA"/>
              <a:t>Зразок заголовка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‹№›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12192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56800" y="2298701"/>
            <a:ext cx="1930400" cy="3827463"/>
          </a:xfrm>
        </p:spPr>
        <p:txBody>
          <a:bodyPr vert="eaVert"/>
          <a:lstStyle/>
          <a:p>
            <a:r>
              <a:rPr lang="uk-UA"/>
              <a:t>Зразок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2286001"/>
            <a:ext cx="7924800" cy="3840163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4800" y="533400"/>
            <a:ext cx="1016000" cy="609600"/>
          </a:xfrm>
        </p:spPr>
        <p:txBody>
          <a:bodyPr/>
          <a:lstStyle/>
          <a:p>
            <a:fld id="{6294C92D-0306-4E69-9CD3-20855E849650}" type="slidenum">
              <a:rPr kumimoji="0" lang="en-US" smtClean="0"/>
              <a:pPr/>
              <a:t>‹№›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‹№›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0" y="2667000"/>
            <a:ext cx="88392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/>
              <a:t>Зразок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3200" y="4495800"/>
            <a:ext cx="2032000" cy="20574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uk-UA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41536" y="6556248"/>
            <a:ext cx="2231136" cy="228600"/>
          </a:xfrm>
        </p:spPr>
        <p:txBody>
          <a:bodyPr/>
          <a:lstStyle/>
          <a:p>
            <a:fld id="{54AB02A5-4FE5-49D9-9E24-09F23B90C450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23744" y="6556248"/>
            <a:ext cx="2231136" cy="2286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90208" y="6556248"/>
            <a:ext cx="1016000" cy="228600"/>
          </a:xfrm>
          <a:noFill/>
          <a:ln>
            <a:noFill/>
          </a:ln>
          <a:effectLst/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6294C92D-0306-4E69-9CD3-20855E849650}" type="slidenum">
              <a:rPr kumimoji="0" lang="en-US" smtClean="0"/>
              <a:pPr/>
              <a:t>‹№›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228600"/>
            <a:ext cx="8331200" cy="1143000"/>
          </a:xfrm>
        </p:spPr>
        <p:txBody>
          <a:bodyPr/>
          <a:lstStyle/>
          <a:p>
            <a:r>
              <a:rPr lang="uk-UA"/>
              <a:t>Зразок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2298701"/>
            <a:ext cx="39624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298701"/>
            <a:ext cx="39624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‹№›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228600"/>
            <a:ext cx="8331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2291697"/>
            <a:ext cx="39624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uk-UA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63900" y="3137647"/>
            <a:ext cx="39624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20000" y="2291697"/>
            <a:ext cx="39624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20000" y="3137647"/>
            <a:ext cx="39624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‹№›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12192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‹№›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24384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‹№›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5264" y="228600"/>
            <a:ext cx="8327136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/>
              <a:t>Зразок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8832" y="2446991"/>
            <a:ext cx="7620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3031490"/>
            <a:ext cx="2032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‹№›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5264" y="228600"/>
            <a:ext cx="8327136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/>
              <a:t>Зразок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08832" y="2450592"/>
            <a:ext cx="7620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3031489"/>
            <a:ext cx="2036064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uk-UA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‹№›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2286001"/>
            <a:ext cx="83312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51200" y="228600"/>
            <a:ext cx="8331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37600" y="635149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1/2/2022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512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1200" y="533400"/>
            <a:ext cx="1016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‹№›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uk-UA" dirty="0"/>
              <a:t>Природознавство. 5 клас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Методи вивчення природи</a:t>
            </a:r>
            <a:endParaRPr lang="ru-RU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6147" name="Picture 3" descr="C:\Documents and Settings\Admin\Рабочий стол\5 klass\Part 4\Img\10.png"/>
          <p:cNvPicPr>
            <a:picLocks noChangeAspect="1" noChangeArrowheads="1"/>
          </p:cNvPicPr>
          <p:nvPr/>
        </p:nvPicPr>
        <p:blipFill>
          <a:blip r:embed="rId2"/>
          <a:srcRect t="13889"/>
          <a:stretch>
            <a:fillRect/>
          </a:stretch>
        </p:blipFill>
        <p:spPr bwMode="auto">
          <a:xfrm>
            <a:off x="4524364" y="357166"/>
            <a:ext cx="4953000" cy="39862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Вивчення</a:t>
            </a:r>
            <a:r>
              <a:rPr lang="uk-UA" dirty="0"/>
              <a:t> </a:t>
            </a:r>
            <a:r>
              <a:rPr lang="uk-UA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природи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81356" y="1857364"/>
            <a:ext cx="3929090" cy="4786346"/>
          </a:xfrm>
        </p:spPr>
        <p:txBody>
          <a:bodyPr>
            <a:normAutofit/>
          </a:bodyPr>
          <a:lstStyle/>
          <a:p>
            <a:r>
              <a:rPr lang="uk-UA" dirty="0"/>
              <a:t>Методи вивчення природи: </a:t>
            </a:r>
          </a:p>
          <a:p>
            <a:pPr lvl="1"/>
            <a:r>
              <a:rPr lang="uk-UA" dirty="0"/>
              <a:t>спостереження,</a:t>
            </a:r>
          </a:p>
          <a:p>
            <a:pPr lvl="1"/>
            <a:r>
              <a:rPr lang="uk-UA" dirty="0"/>
              <a:t>експеримент, </a:t>
            </a:r>
          </a:p>
          <a:p>
            <a:pPr lvl="1"/>
            <a:r>
              <a:rPr lang="uk-UA" dirty="0"/>
              <a:t>вимірювання.</a:t>
            </a:r>
          </a:p>
          <a:p>
            <a:r>
              <a:rPr lang="uk-UA" dirty="0"/>
              <a:t>Обладнання для вивчення природи:</a:t>
            </a:r>
          </a:p>
          <a:p>
            <a:pPr lvl="1"/>
            <a:r>
              <a:rPr lang="uk-UA" dirty="0"/>
              <a:t>лабораторне обладнання, </a:t>
            </a:r>
          </a:p>
          <a:p>
            <a:pPr lvl="1"/>
            <a:r>
              <a:rPr lang="uk-UA" dirty="0"/>
              <a:t>збільшувальні та вимірювальні прилади.</a:t>
            </a:r>
            <a:endParaRPr lang="ru-RU" dirty="0"/>
          </a:p>
        </p:txBody>
      </p:sp>
      <p:pic>
        <p:nvPicPr>
          <p:cNvPr id="1029" name="Picture 5" descr="C:\Documents and Settings\Admin\Рабочий стол\5 klass\Part 4\Img\lab_oblad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24760" y="1928802"/>
            <a:ext cx="2581268" cy="1922220"/>
          </a:xfrm>
          <a:prstGeom prst="rect">
            <a:avLst/>
          </a:prstGeom>
          <a:noFill/>
        </p:spPr>
      </p:pic>
      <p:pic>
        <p:nvPicPr>
          <p:cNvPr id="1031" name="Picture 7" descr="C:\Documents and Settings\Admin\Рабочий стол\5 klass\Part 4\Img\250px-Lupa.gif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7777948" y="4000504"/>
            <a:ext cx="2164922" cy="2408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81356" y="1714488"/>
            <a:ext cx="6998014" cy="1000132"/>
          </a:xfrm>
        </p:spPr>
        <p:txBody>
          <a:bodyPr>
            <a:normAutofit/>
          </a:bodyPr>
          <a:lstStyle/>
          <a:p>
            <a:r>
              <a:rPr lang="uk-UA" sz="2800" b="1" dirty="0"/>
              <a:t>Термометр</a:t>
            </a:r>
            <a:r>
              <a:rPr lang="uk-UA" sz="2800" dirty="0"/>
              <a:t> – прилад для вимірювання температури.</a:t>
            </a:r>
            <a:endParaRPr lang="ru-RU" sz="2800" dirty="0"/>
          </a:p>
        </p:txBody>
      </p:sp>
      <p:pic>
        <p:nvPicPr>
          <p:cNvPr id="3079" name="Picture 7" descr="C:\Documents and Settings\Admin\Рабочий стол\5 klass\Part 4\Img\termometr_home.jpg"/>
          <p:cNvPicPr>
            <a:picLocks noChangeAspect="1" noChangeArrowheads="1"/>
          </p:cNvPicPr>
          <p:nvPr/>
        </p:nvPicPr>
        <p:blipFill>
          <a:blip r:embed="rId2"/>
          <a:srcRect l="13303" r="14948"/>
          <a:stretch>
            <a:fillRect/>
          </a:stretch>
        </p:blipFill>
        <p:spPr bwMode="auto">
          <a:xfrm>
            <a:off x="8453454" y="2843093"/>
            <a:ext cx="1643074" cy="2954885"/>
          </a:xfrm>
          <a:prstGeom prst="rect">
            <a:avLst/>
          </a:prstGeom>
          <a:noFill/>
        </p:spPr>
      </p:pic>
      <p:pic>
        <p:nvPicPr>
          <p:cNvPr id="3080" name="Picture 8" descr="C:\Documents and Settings\Admin\Рабочий стол\5 klass\Part 4\Img\termo6.gif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216" r="9872"/>
          <a:stretch>
            <a:fillRect/>
          </a:stretch>
        </p:blipFill>
        <p:spPr bwMode="auto">
          <a:xfrm>
            <a:off x="5953124" y="2714621"/>
            <a:ext cx="1928826" cy="3114257"/>
          </a:xfrm>
          <a:prstGeom prst="rect">
            <a:avLst/>
          </a:prstGeom>
          <a:noFill/>
        </p:spPr>
      </p:pic>
      <p:pic>
        <p:nvPicPr>
          <p:cNvPr id="3081" name="Picture 9" descr="C:\Documents and Settings\Admin\Рабочий стол\5 klass\Part 4\Img\4634-01_sml.jpg"/>
          <p:cNvPicPr>
            <a:picLocks noChangeAspect="1" noChangeArrowheads="1"/>
          </p:cNvPicPr>
          <p:nvPr/>
        </p:nvPicPr>
        <p:blipFill>
          <a:blip r:embed="rId4"/>
          <a:srcRect l="9363"/>
          <a:stretch>
            <a:fillRect/>
          </a:stretch>
        </p:blipFill>
        <p:spPr bwMode="auto">
          <a:xfrm>
            <a:off x="3452795" y="2643183"/>
            <a:ext cx="2074663" cy="3103697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Содержимое 2"/>
          <p:cNvSpPr txBox="1">
            <a:spLocks/>
          </p:cNvSpPr>
          <p:nvPr/>
        </p:nvSpPr>
        <p:spPr>
          <a:xfrm>
            <a:off x="3309918" y="5929330"/>
            <a:ext cx="2286016" cy="64294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uk-UA" sz="2400" dirty="0"/>
              <a:t>Лабораторний</a:t>
            </a:r>
            <a:endParaRPr lang="ru-RU" sz="2400" dirty="0"/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6024562" y="5929330"/>
            <a:ext cx="1928826" cy="64294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uk-UA" sz="2400" dirty="0"/>
              <a:t>Медичний</a:t>
            </a:r>
            <a:endParaRPr lang="ru-RU" sz="2400" dirty="0"/>
          </a:p>
        </p:txBody>
      </p:sp>
      <p:sp>
        <p:nvSpPr>
          <p:cNvPr id="14" name="Содержимое 2"/>
          <p:cNvSpPr txBox="1">
            <a:spLocks/>
          </p:cNvSpPr>
          <p:nvPr/>
        </p:nvSpPr>
        <p:spPr>
          <a:xfrm>
            <a:off x="8453454" y="5929330"/>
            <a:ext cx="2000264" cy="7143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uk-UA" sz="2400" dirty="0"/>
              <a:t>Побутовий</a:t>
            </a:r>
            <a:endParaRPr lang="ru-RU" sz="2400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Термометр</a:t>
            </a:r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Лупа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09918" y="1785926"/>
            <a:ext cx="7147770" cy="928694"/>
          </a:xfrm>
        </p:spPr>
        <p:txBody>
          <a:bodyPr>
            <a:noAutofit/>
          </a:bodyPr>
          <a:lstStyle/>
          <a:p>
            <a:r>
              <a:rPr lang="uk-UA" sz="2800" b="1" dirty="0"/>
              <a:t>Лупа</a:t>
            </a:r>
            <a:r>
              <a:rPr lang="uk-UA" sz="2800" dirty="0"/>
              <a:t> – прилад для розглядання дрібних </a:t>
            </a:r>
            <a:r>
              <a:rPr lang="ru-RU" sz="2800" dirty="0"/>
              <a:t>деталей. </a:t>
            </a:r>
          </a:p>
        </p:txBody>
      </p:sp>
      <p:pic>
        <p:nvPicPr>
          <p:cNvPr id="2050" name="Picture 2" descr="C:\Documents and Settings\Admin\Рабочий стол\5 klass\Part 4\Img\lupa_shtativn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24232" y="3110212"/>
            <a:ext cx="2835378" cy="2519361"/>
          </a:xfrm>
          <a:prstGeom prst="rect">
            <a:avLst/>
          </a:prstGeom>
          <a:noFill/>
        </p:spPr>
      </p:pic>
      <p:pic>
        <p:nvPicPr>
          <p:cNvPr id="2051" name="Picture 3" descr="C:\Documents and Settings\Admin\Рабочий стол\5 klass\Part 4\Img\lupa_shkiln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09895" y="3395964"/>
            <a:ext cx="3416278" cy="178595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952860" y="5753418"/>
            <a:ext cx="2571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Лупа штативна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310446" y="5753418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Лупа шкільна</a:t>
            </a: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Лінійка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81356" y="1785926"/>
            <a:ext cx="7076332" cy="1071570"/>
          </a:xfrm>
        </p:spPr>
        <p:txBody>
          <a:bodyPr>
            <a:noAutofit/>
          </a:bodyPr>
          <a:lstStyle/>
          <a:p>
            <a:r>
              <a:rPr lang="uk-UA" sz="2800" b="1" dirty="0"/>
              <a:t>Лінійка</a:t>
            </a:r>
            <a:r>
              <a:rPr lang="uk-UA" sz="2800" dirty="0"/>
              <a:t> – прилад для вимірювання відстаней.</a:t>
            </a:r>
            <a:endParaRPr lang="ru-RU" sz="2800" dirty="0"/>
          </a:p>
        </p:txBody>
      </p:sp>
      <p:pic>
        <p:nvPicPr>
          <p:cNvPr id="4102" name="Picture 6" descr="C:\Documents and Settings\Admin\Рабочий стол\5 klass\Part 4\Img\vymir_pryl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81488" y="2786058"/>
            <a:ext cx="50800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Мірний циліндр</a:t>
            </a:r>
            <a:endParaRPr lang="ru-RU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81356" y="1714488"/>
            <a:ext cx="7076332" cy="1000132"/>
          </a:xfrm>
        </p:spPr>
        <p:txBody>
          <a:bodyPr>
            <a:normAutofit/>
          </a:bodyPr>
          <a:lstStyle/>
          <a:p>
            <a:r>
              <a:rPr lang="uk-UA" sz="2800" b="1" dirty="0"/>
              <a:t>Мірний циліндр </a:t>
            </a:r>
            <a:r>
              <a:rPr lang="uk-UA" sz="2800" dirty="0"/>
              <a:t>– обладнання для вимірювання об’єму рідин.</a:t>
            </a:r>
            <a:endParaRPr lang="ru-RU" sz="2800" dirty="0"/>
          </a:p>
        </p:txBody>
      </p:sp>
      <p:pic>
        <p:nvPicPr>
          <p:cNvPr id="5122" name="Picture 2" descr="C:\Documents and Settings\Admin\Рабочий стол\5 klass\Part 4\Img\cilindr mirni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14826" y="3047971"/>
            <a:ext cx="2415645" cy="3420000"/>
          </a:xfrm>
          <a:prstGeom prst="rect">
            <a:avLst/>
          </a:prstGeom>
          <a:noFill/>
        </p:spPr>
      </p:pic>
      <p:pic>
        <p:nvPicPr>
          <p:cNvPr id="5123" name="Picture 3" descr="C:\Documents and Settings\Admin\Рабочий стол\5 klass\Part 4\Img\cilindr mirni(2).jpg"/>
          <p:cNvPicPr>
            <a:picLocks noChangeAspect="1" noChangeArrowheads="1"/>
          </p:cNvPicPr>
          <p:nvPr/>
        </p:nvPicPr>
        <p:blipFill>
          <a:blip r:embed="rId3"/>
          <a:srcRect l="12129" t="1887" r="13072" b="1886"/>
          <a:stretch>
            <a:fillRect/>
          </a:stretch>
        </p:blipFill>
        <p:spPr bwMode="auto">
          <a:xfrm>
            <a:off x="7758228" y="3047971"/>
            <a:ext cx="2481176" cy="3420000"/>
          </a:xfrm>
          <a:prstGeom prst="rect">
            <a:avLst/>
          </a:prstGeom>
          <a:noFill/>
        </p:spPr>
      </p:pic>
      <p:pic>
        <p:nvPicPr>
          <p:cNvPr id="5124" name="Picture 4" descr="C:\Documents and Settings\Admin\Рабочий стол\5 klass\Part 4\Img\cylindr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10188" y="3047971"/>
            <a:ext cx="966102" cy="342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Mod">
      <a:dk1>
        <a:sysClr val="windowText" lastClr="000000"/>
      </a:dk1>
      <a:lt1>
        <a:sysClr val="window" lastClr="FFFFFF"/>
      </a:lt1>
      <a:dk2>
        <a:srgbClr val="065218"/>
      </a:dk2>
      <a:lt2>
        <a:srgbClr val="EDF3AE"/>
      </a:lt2>
      <a:accent1>
        <a:srgbClr val="8FCB17"/>
      </a:accent1>
      <a:accent2>
        <a:srgbClr val="769F11"/>
      </a:accent2>
      <a:accent3>
        <a:srgbClr val="D4E336"/>
      </a:accent3>
      <a:accent4>
        <a:srgbClr val="0C8228"/>
      </a:accent4>
      <a:accent5>
        <a:srgbClr val="C0EDA8"/>
      </a:accent5>
      <a:accent6>
        <a:srgbClr val="3B4F18"/>
      </a:accent6>
      <a:hlink>
        <a:srgbClr val="0A6A21"/>
      </a:hlink>
      <a:folHlink>
        <a:srgbClr val="406EA5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416</TotalTime>
  <Words>75</Words>
  <Application>Microsoft Office PowerPoint</Application>
  <PresentationFormat>Широкий екран</PresentationFormat>
  <Paragraphs>23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Trebuchet MS</vt:lpstr>
      <vt:lpstr>Wingdings</vt:lpstr>
      <vt:lpstr>Тема1</vt:lpstr>
      <vt:lpstr>Методи вивчення природи</vt:lpstr>
      <vt:lpstr>Вивчення природи</vt:lpstr>
      <vt:lpstr>Термометр</vt:lpstr>
      <vt:lpstr>Лупа</vt:lpstr>
      <vt:lpstr>Лінійка</vt:lpstr>
      <vt:lpstr>Мірний циліндр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Обладнання для лабораторних дослідів</dc:title>
  <dc:creator>Admin</dc:creator>
  <cp:lastModifiedBy>Тетяна Лисенко</cp:lastModifiedBy>
  <cp:revision>31</cp:revision>
  <dcterms:created xsi:type="dcterms:W3CDTF">2012-07-13T09:08:29Z</dcterms:created>
  <dcterms:modified xsi:type="dcterms:W3CDTF">2022-01-02T09:57:33Z</dcterms:modified>
</cp:coreProperties>
</file>