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77" r:id="rId3"/>
    <p:sldId id="278" r:id="rId4"/>
    <p:sldId id="287" r:id="rId5"/>
    <p:sldId id="279" r:id="rId6"/>
    <p:sldId id="257" r:id="rId7"/>
    <p:sldId id="280" r:id="rId8"/>
    <p:sldId id="281" r:id="rId9"/>
    <p:sldId id="288" r:id="rId10"/>
    <p:sldId id="282" r:id="rId11"/>
    <p:sldId id="283" r:id="rId12"/>
    <p:sldId id="289" r:id="rId13"/>
    <p:sldId id="286" r:id="rId14"/>
    <p:sldId id="284" r:id="rId15"/>
    <p:sldId id="285" r:id="rId16"/>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A5F418"/>
    <a:srgbClr val="3333FF"/>
    <a:srgbClr val="9900FF"/>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72" autoAdjust="0"/>
    <p:restoredTop sz="94660"/>
  </p:normalViewPr>
  <p:slideViewPr>
    <p:cSldViewPr>
      <p:cViewPr varScale="1">
        <p:scale>
          <a:sx n="81" d="100"/>
          <a:sy n="81" d="100"/>
        </p:scale>
        <p:origin x="146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5772A4-790A-4AF9-B2D7-74043F0CA9A6}" type="doc">
      <dgm:prSet loTypeId="urn:microsoft.com/office/officeart/2005/8/layout/radial6" loCatId="cycle" qsTypeId="urn:microsoft.com/office/officeart/2005/8/quickstyle/simple1" qsCatId="simple" csTypeId="urn:microsoft.com/office/officeart/2005/8/colors/colorful5" csCatId="colorful" phldr="1"/>
      <dgm:spPr/>
      <dgm:t>
        <a:bodyPr/>
        <a:lstStyle/>
        <a:p>
          <a:endParaRPr lang="ru-RU"/>
        </a:p>
      </dgm:t>
    </dgm:pt>
    <dgm:pt modelId="{72283470-CAA4-4E0A-85A3-C4A45C71E61E}">
      <dgm:prSet phldrT="[Текст]"/>
      <dgm:spPr/>
      <dgm:t>
        <a:bodyPr/>
        <a:lstStyle/>
        <a:p>
          <a:r>
            <a:rPr lang="uk-UA" dirty="0"/>
            <a:t>Людина</a:t>
          </a:r>
          <a:endParaRPr lang="ru-RU" dirty="0"/>
        </a:p>
      </dgm:t>
    </dgm:pt>
    <dgm:pt modelId="{1CD14C90-E951-405D-B755-18DA9827FD6D}" type="parTrans" cxnId="{3EC26320-AE7A-4A39-9218-EBE982EC15E7}">
      <dgm:prSet/>
      <dgm:spPr/>
      <dgm:t>
        <a:bodyPr/>
        <a:lstStyle/>
        <a:p>
          <a:endParaRPr lang="ru-RU"/>
        </a:p>
      </dgm:t>
    </dgm:pt>
    <dgm:pt modelId="{201840AC-7474-4789-8A8C-9FD2D2CE22A2}" type="sibTrans" cxnId="{3EC26320-AE7A-4A39-9218-EBE982EC15E7}">
      <dgm:prSet/>
      <dgm:spPr/>
      <dgm:t>
        <a:bodyPr/>
        <a:lstStyle/>
        <a:p>
          <a:endParaRPr lang="ru-RU"/>
        </a:p>
      </dgm:t>
    </dgm:pt>
    <dgm:pt modelId="{FD014AEB-6BB9-4EEC-A2A8-0F83A264C479}">
      <dgm:prSet phldrT="[Текст]" custT="1"/>
      <dgm:spPr/>
      <dgm:t>
        <a:bodyPr/>
        <a:lstStyle/>
        <a:p>
          <a:r>
            <a:rPr lang="uk-UA" sz="2400" dirty="0">
              <a:latin typeface="Tahoma" panose="020B0604030504040204" pitchFamily="34" charset="0"/>
              <a:ea typeface="Tahoma" panose="020B0604030504040204" pitchFamily="34" charset="0"/>
              <a:cs typeface="Tahoma" panose="020B0604030504040204" pitchFamily="34" charset="0"/>
            </a:rPr>
            <a:t>Вік</a:t>
          </a:r>
          <a:endParaRPr lang="ru-RU" sz="2400" dirty="0">
            <a:latin typeface="Tahoma" panose="020B0604030504040204" pitchFamily="34" charset="0"/>
            <a:ea typeface="Tahoma" panose="020B0604030504040204" pitchFamily="34" charset="0"/>
            <a:cs typeface="Tahoma" panose="020B0604030504040204" pitchFamily="34" charset="0"/>
          </a:endParaRPr>
        </a:p>
      </dgm:t>
    </dgm:pt>
    <dgm:pt modelId="{A224E3E2-B7BB-4E51-A21F-218870B98FDF}" type="parTrans" cxnId="{1CC0FEBA-61AA-4839-9EF7-F1324D0891C9}">
      <dgm:prSet/>
      <dgm:spPr/>
      <dgm:t>
        <a:bodyPr/>
        <a:lstStyle/>
        <a:p>
          <a:endParaRPr lang="ru-RU"/>
        </a:p>
      </dgm:t>
    </dgm:pt>
    <dgm:pt modelId="{78815EB7-DF16-41B9-B372-EC901F103A97}" type="sibTrans" cxnId="{1CC0FEBA-61AA-4839-9EF7-F1324D0891C9}">
      <dgm:prSet/>
      <dgm:spPr/>
      <dgm:t>
        <a:bodyPr/>
        <a:lstStyle/>
        <a:p>
          <a:endParaRPr lang="ru-RU"/>
        </a:p>
      </dgm:t>
    </dgm:pt>
    <dgm:pt modelId="{B77EA69A-43E0-4DFA-924D-4329657503C6}">
      <dgm:prSet phldrT="[Текст]" custT="1"/>
      <dgm:spPr/>
      <dgm:t>
        <a:bodyPr/>
        <a:lstStyle/>
        <a:p>
          <a:r>
            <a:rPr lang="uk-UA" sz="1700" b="1" dirty="0">
              <a:latin typeface="Tahoma" panose="020B0604030504040204" pitchFamily="34" charset="0"/>
              <a:ea typeface="Tahoma" panose="020B0604030504040204" pitchFamily="34" charset="0"/>
              <a:cs typeface="Tahoma" panose="020B0604030504040204" pitchFamily="34" charset="0"/>
            </a:rPr>
            <a:t>Зріст</a:t>
          </a:r>
          <a:endParaRPr lang="ru-RU" sz="1700" b="1" dirty="0">
            <a:latin typeface="Tahoma" panose="020B0604030504040204" pitchFamily="34" charset="0"/>
            <a:ea typeface="Tahoma" panose="020B0604030504040204" pitchFamily="34" charset="0"/>
            <a:cs typeface="Tahoma" panose="020B0604030504040204" pitchFamily="34" charset="0"/>
          </a:endParaRPr>
        </a:p>
      </dgm:t>
    </dgm:pt>
    <dgm:pt modelId="{E8DEE0F1-B31A-4C9F-8537-C407112C1DB5}" type="parTrans" cxnId="{F44E063A-F783-49C0-971F-B500F96D86BB}">
      <dgm:prSet/>
      <dgm:spPr/>
      <dgm:t>
        <a:bodyPr/>
        <a:lstStyle/>
        <a:p>
          <a:endParaRPr lang="ru-RU"/>
        </a:p>
      </dgm:t>
    </dgm:pt>
    <dgm:pt modelId="{73342B86-9218-49CF-AF0F-28E35017C8C7}" type="sibTrans" cxnId="{F44E063A-F783-49C0-971F-B500F96D86BB}">
      <dgm:prSet/>
      <dgm:spPr/>
      <dgm:t>
        <a:bodyPr/>
        <a:lstStyle/>
        <a:p>
          <a:endParaRPr lang="ru-RU"/>
        </a:p>
      </dgm:t>
    </dgm:pt>
    <dgm:pt modelId="{A6209F5F-F36A-4FD8-8AC2-9690A63FDF2F}">
      <dgm:prSet phldrT="[Текст]"/>
      <dgm:spPr/>
      <dgm:t>
        <a:bodyPr/>
        <a:lstStyle/>
        <a:p>
          <a:r>
            <a:rPr lang="uk-UA" b="1" dirty="0">
              <a:latin typeface="Tahoma" panose="020B0604030504040204" pitchFamily="34" charset="0"/>
              <a:ea typeface="Tahoma" panose="020B0604030504040204" pitchFamily="34" charset="0"/>
              <a:cs typeface="Tahoma" panose="020B0604030504040204" pitchFamily="34" charset="0"/>
            </a:rPr>
            <a:t>Одяг</a:t>
          </a:r>
          <a:endParaRPr lang="ru-RU" b="1" dirty="0">
            <a:latin typeface="Tahoma" panose="020B0604030504040204" pitchFamily="34" charset="0"/>
            <a:ea typeface="Tahoma" panose="020B0604030504040204" pitchFamily="34" charset="0"/>
            <a:cs typeface="Tahoma" panose="020B0604030504040204" pitchFamily="34" charset="0"/>
          </a:endParaRPr>
        </a:p>
      </dgm:t>
    </dgm:pt>
    <dgm:pt modelId="{07E221F2-8A51-4C20-AFCA-4C62C7C9008D}" type="parTrans" cxnId="{384FFCA4-A2A3-4009-890E-5F711B0E893A}">
      <dgm:prSet/>
      <dgm:spPr/>
      <dgm:t>
        <a:bodyPr/>
        <a:lstStyle/>
        <a:p>
          <a:endParaRPr lang="ru-RU"/>
        </a:p>
      </dgm:t>
    </dgm:pt>
    <dgm:pt modelId="{C64273EA-E3BB-48EC-AB07-07ED074C0021}" type="sibTrans" cxnId="{384FFCA4-A2A3-4009-890E-5F711B0E893A}">
      <dgm:prSet/>
      <dgm:spPr/>
      <dgm:t>
        <a:bodyPr/>
        <a:lstStyle/>
        <a:p>
          <a:endParaRPr lang="ru-RU"/>
        </a:p>
      </dgm:t>
    </dgm:pt>
    <dgm:pt modelId="{75451CD3-91FC-4865-B107-230B1DC106CF}">
      <dgm:prSet phldrT="[Текст]" custT="1"/>
      <dgm:spPr/>
      <dgm:t>
        <a:bodyPr/>
        <a:lstStyle/>
        <a:p>
          <a:r>
            <a:rPr lang="uk-UA" sz="1600" b="1" dirty="0">
              <a:latin typeface="Tahoma" panose="020B0604030504040204" pitchFamily="34" charset="0"/>
              <a:ea typeface="Tahoma" panose="020B0604030504040204" pitchFamily="34" charset="0"/>
              <a:cs typeface="Tahoma" panose="020B0604030504040204" pitchFamily="34" charset="0"/>
            </a:rPr>
            <a:t>Обличчя</a:t>
          </a:r>
          <a:endParaRPr lang="ru-RU" sz="1600" b="1" dirty="0">
            <a:latin typeface="Tahoma" panose="020B0604030504040204" pitchFamily="34" charset="0"/>
            <a:ea typeface="Tahoma" panose="020B0604030504040204" pitchFamily="34" charset="0"/>
            <a:cs typeface="Tahoma" panose="020B0604030504040204" pitchFamily="34" charset="0"/>
          </a:endParaRPr>
        </a:p>
      </dgm:t>
    </dgm:pt>
    <dgm:pt modelId="{AEC93DA8-59B1-482F-A0F1-01093B77FED9}" type="parTrans" cxnId="{B7452468-6FBE-445E-9C3A-12E93953716A}">
      <dgm:prSet/>
      <dgm:spPr/>
      <dgm:t>
        <a:bodyPr/>
        <a:lstStyle/>
        <a:p>
          <a:endParaRPr lang="ru-RU"/>
        </a:p>
      </dgm:t>
    </dgm:pt>
    <dgm:pt modelId="{6033BCD2-CD0F-45FA-A3AA-8FDF813B8BA4}" type="sibTrans" cxnId="{B7452468-6FBE-445E-9C3A-12E93953716A}">
      <dgm:prSet/>
      <dgm:spPr/>
      <dgm:t>
        <a:bodyPr/>
        <a:lstStyle/>
        <a:p>
          <a:endParaRPr lang="ru-RU"/>
        </a:p>
      </dgm:t>
    </dgm:pt>
    <dgm:pt modelId="{E59FA20B-A171-4B61-91B6-5708FA22B005}" type="pres">
      <dgm:prSet presAssocID="{9C5772A4-790A-4AF9-B2D7-74043F0CA9A6}" presName="Name0" presStyleCnt="0">
        <dgm:presLayoutVars>
          <dgm:chMax val="1"/>
          <dgm:dir/>
          <dgm:animLvl val="ctr"/>
          <dgm:resizeHandles val="exact"/>
        </dgm:presLayoutVars>
      </dgm:prSet>
      <dgm:spPr/>
    </dgm:pt>
    <dgm:pt modelId="{260AC3E1-C2F0-4652-9535-EDE6A60A9F5A}" type="pres">
      <dgm:prSet presAssocID="{72283470-CAA4-4E0A-85A3-C4A45C71E61E}" presName="centerShape" presStyleLbl="node0" presStyleIdx="0" presStyleCnt="1" custScaleX="105450" custScaleY="99185" custLinFactNeighborX="1948" custLinFactNeighborY="-1586"/>
      <dgm:spPr/>
    </dgm:pt>
    <dgm:pt modelId="{2C4F2301-1182-4D05-AC1B-18BBE2236462}" type="pres">
      <dgm:prSet presAssocID="{FD014AEB-6BB9-4EEC-A2A8-0F83A264C479}" presName="node" presStyleLbl="node1" presStyleIdx="0" presStyleCnt="4" custScaleX="128985">
        <dgm:presLayoutVars>
          <dgm:bulletEnabled val="1"/>
        </dgm:presLayoutVars>
      </dgm:prSet>
      <dgm:spPr/>
    </dgm:pt>
    <dgm:pt modelId="{E73937B0-B172-441C-928A-F17DA3EEB679}" type="pres">
      <dgm:prSet presAssocID="{FD014AEB-6BB9-4EEC-A2A8-0F83A264C479}" presName="dummy" presStyleCnt="0"/>
      <dgm:spPr/>
    </dgm:pt>
    <dgm:pt modelId="{3FFBAA0F-FD20-47AE-8002-BE181DF892F6}" type="pres">
      <dgm:prSet presAssocID="{78815EB7-DF16-41B9-B372-EC901F103A97}" presName="sibTrans" presStyleLbl="sibTrans2D1" presStyleIdx="0" presStyleCnt="4"/>
      <dgm:spPr/>
    </dgm:pt>
    <dgm:pt modelId="{1004A57B-F5A5-4F13-B501-1FBA409DF03D}" type="pres">
      <dgm:prSet presAssocID="{B77EA69A-43E0-4DFA-924D-4329657503C6}" presName="node" presStyleLbl="node1" presStyleIdx="1" presStyleCnt="4" custScaleX="162613" custRadScaleRad="118217" custRadScaleInc="-1205">
        <dgm:presLayoutVars>
          <dgm:bulletEnabled val="1"/>
        </dgm:presLayoutVars>
      </dgm:prSet>
      <dgm:spPr/>
    </dgm:pt>
    <dgm:pt modelId="{56D9489A-DEB8-43BD-93F5-CB21BF6BE28C}" type="pres">
      <dgm:prSet presAssocID="{B77EA69A-43E0-4DFA-924D-4329657503C6}" presName="dummy" presStyleCnt="0"/>
      <dgm:spPr/>
    </dgm:pt>
    <dgm:pt modelId="{44D6D469-2EC5-4EBD-BA40-D4F6027FB7D1}" type="pres">
      <dgm:prSet presAssocID="{73342B86-9218-49CF-AF0F-28E35017C8C7}" presName="sibTrans" presStyleLbl="sibTrans2D1" presStyleIdx="1" presStyleCnt="4"/>
      <dgm:spPr/>
    </dgm:pt>
    <dgm:pt modelId="{5820B8FE-67BE-4CA9-A92E-DEAF7EA51BD3}" type="pres">
      <dgm:prSet presAssocID="{A6209F5F-F36A-4FD8-8AC2-9690A63FDF2F}" presName="node" presStyleLbl="node1" presStyleIdx="2" presStyleCnt="4" custScaleX="162462">
        <dgm:presLayoutVars>
          <dgm:bulletEnabled val="1"/>
        </dgm:presLayoutVars>
      </dgm:prSet>
      <dgm:spPr/>
    </dgm:pt>
    <dgm:pt modelId="{286A8900-4DBA-487B-8CCC-E19168506E08}" type="pres">
      <dgm:prSet presAssocID="{A6209F5F-F36A-4FD8-8AC2-9690A63FDF2F}" presName="dummy" presStyleCnt="0"/>
      <dgm:spPr/>
    </dgm:pt>
    <dgm:pt modelId="{EB1CBD3F-8B5C-4546-8135-3177BB7D334B}" type="pres">
      <dgm:prSet presAssocID="{C64273EA-E3BB-48EC-AB07-07ED074C0021}" presName="sibTrans" presStyleLbl="sibTrans2D1" presStyleIdx="2" presStyleCnt="4"/>
      <dgm:spPr/>
    </dgm:pt>
    <dgm:pt modelId="{325ACD5F-3934-4802-A20D-F330136CC35A}" type="pres">
      <dgm:prSet presAssocID="{75451CD3-91FC-4865-B107-230B1DC106CF}" presName="node" presStyleLbl="node1" presStyleIdx="3" presStyleCnt="4" custScaleX="200430" custRadScaleRad="122533" custRadScaleInc="6729">
        <dgm:presLayoutVars>
          <dgm:bulletEnabled val="1"/>
        </dgm:presLayoutVars>
      </dgm:prSet>
      <dgm:spPr/>
    </dgm:pt>
    <dgm:pt modelId="{7B086DF8-EAFF-4A36-9EB8-274A5B629A36}" type="pres">
      <dgm:prSet presAssocID="{75451CD3-91FC-4865-B107-230B1DC106CF}" presName="dummy" presStyleCnt="0"/>
      <dgm:spPr/>
    </dgm:pt>
    <dgm:pt modelId="{BE64AE71-083F-49D8-B712-FDE761379152}" type="pres">
      <dgm:prSet presAssocID="{6033BCD2-CD0F-45FA-A3AA-8FDF813B8BA4}" presName="sibTrans" presStyleLbl="sibTrans2D1" presStyleIdx="3" presStyleCnt="4"/>
      <dgm:spPr/>
    </dgm:pt>
  </dgm:ptLst>
  <dgm:cxnLst>
    <dgm:cxn modelId="{8A2E5807-0D14-4962-B763-56B5E477F271}" type="presOf" srcId="{6033BCD2-CD0F-45FA-A3AA-8FDF813B8BA4}" destId="{BE64AE71-083F-49D8-B712-FDE761379152}" srcOrd="0" destOrd="0" presId="urn:microsoft.com/office/officeart/2005/8/layout/radial6"/>
    <dgm:cxn modelId="{3EC26320-AE7A-4A39-9218-EBE982EC15E7}" srcId="{9C5772A4-790A-4AF9-B2D7-74043F0CA9A6}" destId="{72283470-CAA4-4E0A-85A3-C4A45C71E61E}" srcOrd="0" destOrd="0" parTransId="{1CD14C90-E951-405D-B755-18DA9827FD6D}" sibTransId="{201840AC-7474-4789-8A8C-9FD2D2CE22A2}"/>
    <dgm:cxn modelId="{EC5D6722-EB6B-4C26-A33E-9DCE90629E46}" type="presOf" srcId="{FD014AEB-6BB9-4EEC-A2A8-0F83A264C479}" destId="{2C4F2301-1182-4D05-AC1B-18BBE2236462}" srcOrd="0" destOrd="0" presId="urn:microsoft.com/office/officeart/2005/8/layout/radial6"/>
    <dgm:cxn modelId="{C73D0332-E2C8-497F-BD30-E7A40ED90699}" type="presOf" srcId="{78815EB7-DF16-41B9-B372-EC901F103A97}" destId="{3FFBAA0F-FD20-47AE-8002-BE181DF892F6}" srcOrd="0" destOrd="0" presId="urn:microsoft.com/office/officeart/2005/8/layout/radial6"/>
    <dgm:cxn modelId="{FE0ACB34-E443-440B-88E0-133D52EDDA58}" type="presOf" srcId="{72283470-CAA4-4E0A-85A3-C4A45C71E61E}" destId="{260AC3E1-C2F0-4652-9535-EDE6A60A9F5A}" srcOrd="0" destOrd="0" presId="urn:microsoft.com/office/officeart/2005/8/layout/radial6"/>
    <dgm:cxn modelId="{F44E063A-F783-49C0-971F-B500F96D86BB}" srcId="{72283470-CAA4-4E0A-85A3-C4A45C71E61E}" destId="{B77EA69A-43E0-4DFA-924D-4329657503C6}" srcOrd="1" destOrd="0" parTransId="{E8DEE0F1-B31A-4C9F-8537-C407112C1DB5}" sibTransId="{73342B86-9218-49CF-AF0F-28E35017C8C7}"/>
    <dgm:cxn modelId="{B7452468-6FBE-445E-9C3A-12E93953716A}" srcId="{72283470-CAA4-4E0A-85A3-C4A45C71E61E}" destId="{75451CD3-91FC-4865-B107-230B1DC106CF}" srcOrd="3" destOrd="0" parTransId="{AEC93DA8-59B1-482F-A0F1-01093B77FED9}" sibTransId="{6033BCD2-CD0F-45FA-A3AA-8FDF813B8BA4}"/>
    <dgm:cxn modelId="{5ED09998-4BCA-4430-A4B5-1E78D02E1792}" type="presOf" srcId="{C64273EA-E3BB-48EC-AB07-07ED074C0021}" destId="{EB1CBD3F-8B5C-4546-8135-3177BB7D334B}" srcOrd="0" destOrd="0" presId="urn:microsoft.com/office/officeart/2005/8/layout/radial6"/>
    <dgm:cxn modelId="{384FFCA4-A2A3-4009-890E-5F711B0E893A}" srcId="{72283470-CAA4-4E0A-85A3-C4A45C71E61E}" destId="{A6209F5F-F36A-4FD8-8AC2-9690A63FDF2F}" srcOrd="2" destOrd="0" parTransId="{07E221F2-8A51-4C20-AFCA-4C62C7C9008D}" sibTransId="{C64273EA-E3BB-48EC-AB07-07ED074C0021}"/>
    <dgm:cxn modelId="{1CC0FEBA-61AA-4839-9EF7-F1324D0891C9}" srcId="{72283470-CAA4-4E0A-85A3-C4A45C71E61E}" destId="{FD014AEB-6BB9-4EEC-A2A8-0F83A264C479}" srcOrd="0" destOrd="0" parTransId="{A224E3E2-B7BB-4E51-A21F-218870B98FDF}" sibTransId="{78815EB7-DF16-41B9-B372-EC901F103A97}"/>
    <dgm:cxn modelId="{364C0DC8-18DD-407D-B925-8E9A185A0E90}" type="presOf" srcId="{75451CD3-91FC-4865-B107-230B1DC106CF}" destId="{325ACD5F-3934-4802-A20D-F330136CC35A}" srcOrd="0" destOrd="0" presId="urn:microsoft.com/office/officeart/2005/8/layout/radial6"/>
    <dgm:cxn modelId="{0575B5CD-2EAC-4D69-8BF6-1D81CE973672}" type="presOf" srcId="{9C5772A4-790A-4AF9-B2D7-74043F0CA9A6}" destId="{E59FA20B-A171-4B61-91B6-5708FA22B005}" srcOrd="0" destOrd="0" presId="urn:microsoft.com/office/officeart/2005/8/layout/radial6"/>
    <dgm:cxn modelId="{A463E5D6-9BD8-4754-8407-FAD13D229255}" type="presOf" srcId="{73342B86-9218-49CF-AF0F-28E35017C8C7}" destId="{44D6D469-2EC5-4EBD-BA40-D4F6027FB7D1}" srcOrd="0" destOrd="0" presId="urn:microsoft.com/office/officeart/2005/8/layout/radial6"/>
    <dgm:cxn modelId="{597F4AD7-48D8-4FD6-B8BB-8290666B432B}" type="presOf" srcId="{B77EA69A-43E0-4DFA-924D-4329657503C6}" destId="{1004A57B-F5A5-4F13-B501-1FBA409DF03D}" srcOrd="0" destOrd="0" presId="urn:microsoft.com/office/officeart/2005/8/layout/radial6"/>
    <dgm:cxn modelId="{D25E4EF0-FD71-447D-A442-A406FD44AADD}" type="presOf" srcId="{A6209F5F-F36A-4FD8-8AC2-9690A63FDF2F}" destId="{5820B8FE-67BE-4CA9-A92E-DEAF7EA51BD3}" srcOrd="0" destOrd="0" presId="urn:microsoft.com/office/officeart/2005/8/layout/radial6"/>
    <dgm:cxn modelId="{972F0F1C-C99D-4440-8563-008F47170381}" type="presParOf" srcId="{E59FA20B-A171-4B61-91B6-5708FA22B005}" destId="{260AC3E1-C2F0-4652-9535-EDE6A60A9F5A}" srcOrd="0" destOrd="0" presId="urn:microsoft.com/office/officeart/2005/8/layout/radial6"/>
    <dgm:cxn modelId="{6FC14F7C-8080-4ED0-82F9-C8DADBA4DB74}" type="presParOf" srcId="{E59FA20B-A171-4B61-91B6-5708FA22B005}" destId="{2C4F2301-1182-4D05-AC1B-18BBE2236462}" srcOrd="1" destOrd="0" presId="urn:microsoft.com/office/officeart/2005/8/layout/radial6"/>
    <dgm:cxn modelId="{B54B5836-B678-4E7F-BBC0-9FA4A706BA9D}" type="presParOf" srcId="{E59FA20B-A171-4B61-91B6-5708FA22B005}" destId="{E73937B0-B172-441C-928A-F17DA3EEB679}" srcOrd="2" destOrd="0" presId="urn:microsoft.com/office/officeart/2005/8/layout/radial6"/>
    <dgm:cxn modelId="{52931143-5C9C-4466-B688-3C1577E33130}" type="presParOf" srcId="{E59FA20B-A171-4B61-91B6-5708FA22B005}" destId="{3FFBAA0F-FD20-47AE-8002-BE181DF892F6}" srcOrd="3" destOrd="0" presId="urn:microsoft.com/office/officeart/2005/8/layout/radial6"/>
    <dgm:cxn modelId="{D925D59E-F9D4-4227-B451-BB8CAAC57F1D}" type="presParOf" srcId="{E59FA20B-A171-4B61-91B6-5708FA22B005}" destId="{1004A57B-F5A5-4F13-B501-1FBA409DF03D}" srcOrd="4" destOrd="0" presId="urn:microsoft.com/office/officeart/2005/8/layout/radial6"/>
    <dgm:cxn modelId="{74E00BF1-C57E-47DF-86B9-9DB760B83360}" type="presParOf" srcId="{E59FA20B-A171-4B61-91B6-5708FA22B005}" destId="{56D9489A-DEB8-43BD-93F5-CB21BF6BE28C}" srcOrd="5" destOrd="0" presId="urn:microsoft.com/office/officeart/2005/8/layout/radial6"/>
    <dgm:cxn modelId="{8455579B-A84B-4FCB-87E8-451EB830B01F}" type="presParOf" srcId="{E59FA20B-A171-4B61-91B6-5708FA22B005}" destId="{44D6D469-2EC5-4EBD-BA40-D4F6027FB7D1}" srcOrd="6" destOrd="0" presId="urn:microsoft.com/office/officeart/2005/8/layout/radial6"/>
    <dgm:cxn modelId="{76F4FA1F-FE37-4878-8361-AB67113AA41B}" type="presParOf" srcId="{E59FA20B-A171-4B61-91B6-5708FA22B005}" destId="{5820B8FE-67BE-4CA9-A92E-DEAF7EA51BD3}" srcOrd="7" destOrd="0" presId="urn:microsoft.com/office/officeart/2005/8/layout/radial6"/>
    <dgm:cxn modelId="{D90219A1-1A17-4EAF-B560-A02992A72038}" type="presParOf" srcId="{E59FA20B-A171-4B61-91B6-5708FA22B005}" destId="{286A8900-4DBA-487B-8CCC-E19168506E08}" srcOrd="8" destOrd="0" presId="urn:microsoft.com/office/officeart/2005/8/layout/radial6"/>
    <dgm:cxn modelId="{70753243-8DF8-4AB6-816F-4E6F024A9587}" type="presParOf" srcId="{E59FA20B-A171-4B61-91B6-5708FA22B005}" destId="{EB1CBD3F-8B5C-4546-8135-3177BB7D334B}" srcOrd="9" destOrd="0" presId="urn:microsoft.com/office/officeart/2005/8/layout/radial6"/>
    <dgm:cxn modelId="{F27537AF-F8DE-41F5-902C-51A7B107B32E}" type="presParOf" srcId="{E59FA20B-A171-4B61-91B6-5708FA22B005}" destId="{325ACD5F-3934-4802-A20D-F330136CC35A}" srcOrd="10" destOrd="0" presId="urn:microsoft.com/office/officeart/2005/8/layout/radial6"/>
    <dgm:cxn modelId="{7D961B4C-0FC5-4E46-B20C-F9043C936342}" type="presParOf" srcId="{E59FA20B-A171-4B61-91B6-5708FA22B005}" destId="{7B086DF8-EAFF-4A36-9EB8-274A5B629A36}" srcOrd="11" destOrd="0" presId="urn:microsoft.com/office/officeart/2005/8/layout/radial6"/>
    <dgm:cxn modelId="{41407AC0-1F79-4005-863D-F526A31140B5}" type="presParOf" srcId="{E59FA20B-A171-4B61-91B6-5708FA22B005}" destId="{BE64AE71-083F-49D8-B712-FDE761379152}"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64AE71-083F-49D8-B712-FDE761379152}">
      <dsp:nvSpPr>
        <dsp:cNvPr id="0" name=""/>
        <dsp:cNvSpPr/>
      </dsp:nvSpPr>
      <dsp:spPr>
        <a:xfrm>
          <a:off x="1200453" y="366904"/>
          <a:ext cx="2671602" cy="2671602"/>
        </a:xfrm>
        <a:prstGeom prst="blockArc">
          <a:avLst>
            <a:gd name="adj1" fmla="val 10860458"/>
            <a:gd name="adj2" fmla="val 16979200"/>
            <a:gd name="adj3" fmla="val 4638"/>
          </a:avLst>
        </a:prstGeom>
        <a:solidFill>
          <a:schemeClr val="accent5">
            <a:hueOff val="-9933876"/>
            <a:satOff val="39811"/>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B1CBD3F-8B5C-4546-8135-3177BB7D334B}">
      <dsp:nvSpPr>
        <dsp:cNvPr id="0" name=""/>
        <dsp:cNvSpPr/>
      </dsp:nvSpPr>
      <dsp:spPr>
        <a:xfrm>
          <a:off x="1197521" y="434332"/>
          <a:ext cx="2671602" cy="2671602"/>
        </a:xfrm>
        <a:prstGeom prst="blockArc">
          <a:avLst>
            <a:gd name="adj1" fmla="val 4612872"/>
            <a:gd name="adj2" fmla="val 11038294"/>
            <a:gd name="adj3" fmla="val 4638"/>
          </a:avLst>
        </a:prstGeom>
        <a:solidFill>
          <a:schemeClr val="accent5">
            <a:hueOff val="-6622584"/>
            <a:satOff val="26541"/>
            <a:lumOff val="575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4D6D469-2EC5-4EBD-BA40-D4F6027FB7D1}">
      <dsp:nvSpPr>
        <dsp:cNvPr id="0" name=""/>
        <dsp:cNvSpPr/>
      </dsp:nvSpPr>
      <dsp:spPr>
        <a:xfrm>
          <a:off x="1731732" y="422177"/>
          <a:ext cx="2671602" cy="2671602"/>
        </a:xfrm>
        <a:prstGeom prst="blockArc">
          <a:avLst>
            <a:gd name="adj1" fmla="val 21516655"/>
            <a:gd name="adj2" fmla="val 6030716"/>
            <a:gd name="adj3" fmla="val 4638"/>
          </a:avLst>
        </a:prstGeom>
        <a:solidFill>
          <a:schemeClr val="accent5">
            <a:hueOff val="-3311292"/>
            <a:satOff val="13270"/>
            <a:lumOff val="287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FFBAA0F-FD20-47AE-8002-BE181DF892F6}">
      <dsp:nvSpPr>
        <dsp:cNvPr id="0" name=""/>
        <dsp:cNvSpPr/>
      </dsp:nvSpPr>
      <dsp:spPr>
        <a:xfrm>
          <a:off x="1731404" y="378440"/>
          <a:ext cx="2671602" cy="2671602"/>
        </a:xfrm>
        <a:prstGeom prst="blockArc">
          <a:avLst>
            <a:gd name="adj1" fmla="val 15570161"/>
            <a:gd name="adj2" fmla="val 31895"/>
            <a:gd name="adj3" fmla="val 4638"/>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60AC3E1-C2F0-4652-9535-EDE6A60A9F5A}">
      <dsp:nvSpPr>
        <dsp:cNvPr id="0" name=""/>
        <dsp:cNvSpPr/>
      </dsp:nvSpPr>
      <dsp:spPr>
        <a:xfrm>
          <a:off x="2232249" y="1085126"/>
          <a:ext cx="1296135" cy="1219129"/>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uk-UA" sz="1900" kern="1200" dirty="0"/>
            <a:t>Людина</a:t>
          </a:r>
          <a:endParaRPr lang="ru-RU" sz="1900" kern="1200" dirty="0"/>
        </a:p>
      </dsp:txBody>
      <dsp:txXfrm>
        <a:off x="2422064" y="1263663"/>
        <a:ext cx="916505" cy="862055"/>
      </dsp:txXfrm>
    </dsp:sp>
    <dsp:sp modelId="{2C4F2301-1182-4D05-AC1B-18BBE2236462}">
      <dsp:nvSpPr>
        <dsp:cNvPr id="0" name=""/>
        <dsp:cNvSpPr/>
      </dsp:nvSpPr>
      <dsp:spPr>
        <a:xfrm>
          <a:off x="2274585" y="1051"/>
          <a:ext cx="1109790" cy="860402"/>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uk-UA" sz="2400" kern="1200" dirty="0">
              <a:latin typeface="Tahoma" panose="020B0604030504040204" pitchFamily="34" charset="0"/>
              <a:ea typeface="Tahoma" panose="020B0604030504040204" pitchFamily="34" charset="0"/>
              <a:cs typeface="Tahoma" panose="020B0604030504040204" pitchFamily="34" charset="0"/>
            </a:rPr>
            <a:t>Вік</a:t>
          </a:r>
          <a:endParaRPr lang="ru-RU" sz="2400" kern="1200" dirty="0">
            <a:latin typeface="Tahoma" panose="020B0604030504040204" pitchFamily="34" charset="0"/>
            <a:ea typeface="Tahoma" panose="020B0604030504040204" pitchFamily="34" charset="0"/>
            <a:cs typeface="Tahoma" panose="020B0604030504040204" pitchFamily="34" charset="0"/>
          </a:endParaRPr>
        </a:p>
      </dsp:txBody>
      <dsp:txXfrm>
        <a:off x="2437110" y="127054"/>
        <a:ext cx="784740" cy="608396"/>
      </dsp:txXfrm>
    </dsp:sp>
    <dsp:sp modelId="{1004A57B-F5A5-4F13-B501-1FBA409DF03D}">
      <dsp:nvSpPr>
        <dsp:cNvPr id="0" name=""/>
        <dsp:cNvSpPr/>
      </dsp:nvSpPr>
      <dsp:spPr>
        <a:xfrm>
          <a:off x="3672413" y="1296146"/>
          <a:ext cx="1399126" cy="860402"/>
        </a:xfrm>
        <a:prstGeom prst="ellipse">
          <a:avLst/>
        </a:prstGeom>
        <a:solidFill>
          <a:schemeClr val="accent5">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uk-UA" sz="1700" b="1" kern="1200" dirty="0">
              <a:latin typeface="Tahoma" panose="020B0604030504040204" pitchFamily="34" charset="0"/>
              <a:ea typeface="Tahoma" panose="020B0604030504040204" pitchFamily="34" charset="0"/>
              <a:cs typeface="Tahoma" panose="020B0604030504040204" pitchFamily="34" charset="0"/>
            </a:rPr>
            <a:t>Зріст</a:t>
          </a:r>
          <a:endParaRPr lang="ru-RU" sz="1700" b="1" kern="1200" dirty="0">
            <a:latin typeface="Tahoma" panose="020B0604030504040204" pitchFamily="34" charset="0"/>
            <a:ea typeface="Tahoma" panose="020B0604030504040204" pitchFamily="34" charset="0"/>
            <a:cs typeface="Tahoma" panose="020B0604030504040204" pitchFamily="34" charset="0"/>
          </a:endParaRPr>
        </a:p>
      </dsp:txBody>
      <dsp:txXfrm>
        <a:off x="3877310" y="1422149"/>
        <a:ext cx="989332" cy="608396"/>
      </dsp:txXfrm>
    </dsp:sp>
    <dsp:sp modelId="{5820B8FE-67BE-4CA9-A92E-DEAF7EA51BD3}">
      <dsp:nvSpPr>
        <dsp:cNvPr id="0" name=""/>
        <dsp:cNvSpPr/>
      </dsp:nvSpPr>
      <dsp:spPr>
        <a:xfrm>
          <a:off x="2130566" y="2610705"/>
          <a:ext cx="1397827" cy="860402"/>
        </a:xfrm>
        <a:prstGeom prst="ellipse">
          <a:avLst/>
        </a:prstGeom>
        <a:solidFill>
          <a:schemeClr val="accent5">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uk-UA" sz="1800" b="1" kern="1200" dirty="0">
              <a:latin typeface="Tahoma" panose="020B0604030504040204" pitchFamily="34" charset="0"/>
              <a:ea typeface="Tahoma" panose="020B0604030504040204" pitchFamily="34" charset="0"/>
              <a:cs typeface="Tahoma" panose="020B0604030504040204" pitchFamily="34" charset="0"/>
            </a:rPr>
            <a:t>Одяг</a:t>
          </a:r>
          <a:endParaRPr lang="ru-RU" sz="1800" b="1" kern="1200" dirty="0">
            <a:latin typeface="Tahoma" panose="020B0604030504040204" pitchFamily="34" charset="0"/>
            <a:ea typeface="Tahoma" panose="020B0604030504040204" pitchFamily="34" charset="0"/>
            <a:cs typeface="Tahoma" panose="020B0604030504040204" pitchFamily="34" charset="0"/>
          </a:endParaRPr>
        </a:p>
      </dsp:txBody>
      <dsp:txXfrm>
        <a:off x="2335273" y="2736708"/>
        <a:ext cx="988413" cy="608396"/>
      </dsp:txXfrm>
    </dsp:sp>
    <dsp:sp modelId="{325ACD5F-3934-4802-A20D-F330136CC35A}">
      <dsp:nvSpPr>
        <dsp:cNvPr id="0" name=""/>
        <dsp:cNvSpPr/>
      </dsp:nvSpPr>
      <dsp:spPr>
        <a:xfrm>
          <a:off x="369376" y="1249558"/>
          <a:ext cx="1724505" cy="860402"/>
        </a:xfrm>
        <a:prstGeom prst="ellipse">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uk-UA" sz="1600" b="1" kern="1200" dirty="0">
              <a:latin typeface="Tahoma" panose="020B0604030504040204" pitchFamily="34" charset="0"/>
              <a:ea typeface="Tahoma" panose="020B0604030504040204" pitchFamily="34" charset="0"/>
              <a:cs typeface="Tahoma" panose="020B0604030504040204" pitchFamily="34" charset="0"/>
            </a:rPr>
            <a:t>Обличчя</a:t>
          </a:r>
          <a:endParaRPr lang="ru-RU" sz="1600" b="1" kern="1200" dirty="0">
            <a:latin typeface="Tahoma" panose="020B0604030504040204" pitchFamily="34" charset="0"/>
            <a:ea typeface="Tahoma" panose="020B0604030504040204" pitchFamily="34" charset="0"/>
            <a:cs typeface="Tahoma" panose="020B0604030504040204" pitchFamily="34" charset="0"/>
          </a:endParaRPr>
        </a:p>
      </dsp:txBody>
      <dsp:txXfrm>
        <a:off x="621924" y="1375561"/>
        <a:ext cx="1219409" cy="608396"/>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fld id="{F1B23526-7707-498A-B3A8-BC4EDAA2C55A}" type="datetimeFigureOut">
              <a:rPr lang="ru-RU" smtClean="0"/>
              <a:pPr>
                <a:defRPr/>
              </a:pPr>
              <a:t>08.01.2021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FEC6DD2-57D0-469D-937F-DFC989B08283}" type="slidenum">
              <a:rPr lang="ru-RU" smtClean="0"/>
              <a:pPr>
                <a:defRPr/>
              </a:pPr>
              <a:t>‹№›</a:t>
            </a:fld>
            <a:endParaRPr lang="ru-RU"/>
          </a:p>
        </p:txBody>
      </p:sp>
    </p:spTree>
    <p:extLst>
      <p:ext uri="{BB962C8B-B14F-4D97-AF65-F5344CB8AC3E}">
        <p14:creationId xmlns:p14="http://schemas.microsoft.com/office/powerpoint/2010/main" val="212144710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B4D417D5-58F3-41C2-AC66-EA45CE70AAD9}" type="datetimeFigureOut">
              <a:rPr lang="ru-RU" smtClean="0"/>
              <a:pPr>
                <a:defRPr/>
              </a:pPr>
              <a:t>08.01.2021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BA61214-903A-49B2-AA03-B149595FA999}" type="slidenum">
              <a:rPr lang="ru-RU" smtClean="0"/>
              <a:pPr>
                <a:defRPr/>
              </a:pPr>
              <a:t>‹№›</a:t>
            </a:fld>
            <a:endParaRPr lang="ru-RU"/>
          </a:p>
        </p:txBody>
      </p:sp>
    </p:spTree>
    <p:extLst>
      <p:ext uri="{BB962C8B-B14F-4D97-AF65-F5344CB8AC3E}">
        <p14:creationId xmlns:p14="http://schemas.microsoft.com/office/powerpoint/2010/main" val="3509252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7A3C3027-7D7B-4266-B4F0-14955DA5CBF9}" type="datetimeFigureOut">
              <a:rPr lang="ru-RU" smtClean="0"/>
              <a:pPr>
                <a:defRPr/>
              </a:pPr>
              <a:t>08.01.2021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22CB0DD-FD93-458D-B114-053D54E66E7F}" type="slidenum">
              <a:rPr lang="ru-RU" smtClean="0"/>
              <a:pPr>
                <a:defRPr/>
              </a:pPr>
              <a:t>‹№›</a:t>
            </a:fld>
            <a:endParaRPr lang="ru-RU"/>
          </a:p>
        </p:txBody>
      </p:sp>
    </p:spTree>
    <p:extLst>
      <p:ext uri="{BB962C8B-B14F-4D97-AF65-F5344CB8AC3E}">
        <p14:creationId xmlns:p14="http://schemas.microsoft.com/office/powerpoint/2010/main" val="415916112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2C6C7C35-29C8-44AA-BA3A-770B9DB3954A}" type="datetimeFigureOut">
              <a:rPr lang="ru-RU" smtClean="0"/>
              <a:pPr>
                <a:defRPr/>
              </a:pPr>
              <a:t>08.01.2021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056716BC-645C-437A-A810-9E4EE835FE96}" type="slidenum">
              <a:rPr lang="ru-RU" smtClean="0"/>
              <a:pPr>
                <a:defRPr/>
              </a:pPr>
              <a:t>‹№›</a:t>
            </a:fld>
            <a:endParaRPr lang="ru-RU"/>
          </a:p>
        </p:txBody>
      </p:sp>
    </p:spTree>
    <p:extLst>
      <p:ext uri="{BB962C8B-B14F-4D97-AF65-F5344CB8AC3E}">
        <p14:creationId xmlns:p14="http://schemas.microsoft.com/office/powerpoint/2010/main" val="246559943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0B317E3C-0160-4D00-BE25-1F0FBE1A7EEF}" type="datetimeFigureOut">
              <a:rPr lang="ru-RU" smtClean="0"/>
              <a:pPr>
                <a:defRPr/>
              </a:pPr>
              <a:t>08.01.2021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84EA444-6E40-4908-8C0E-1E89F2FDD00B}" type="slidenum">
              <a:rPr lang="ru-RU" smtClean="0"/>
              <a:pPr>
                <a:defRPr/>
              </a:pPr>
              <a:t>‹№›</a:t>
            </a:fld>
            <a:endParaRPr lang="ru-RU"/>
          </a:p>
        </p:txBody>
      </p:sp>
    </p:spTree>
    <p:extLst>
      <p:ext uri="{BB962C8B-B14F-4D97-AF65-F5344CB8AC3E}">
        <p14:creationId xmlns:p14="http://schemas.microsoft.com/office/powerpoint/2010/main" val="339503680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fld id="{4756DDBA-3D1C-4536-B961-D01534A823B8}" type="datetimeFigureOut">
              <a:rPr lang="ru-RU" smtClean="0"/>
              <a:pPr>
                <a:defRPr/>
              </a:pPr>
              <a:t>08.01.2021</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8CC6CE71-E52F-4837-9EF1-205597A6389E}" type="slidenum">
              <a:rPr lang="ru-RU" smtClean="0"/>
              <a:pPr>
                <a:defRPr/>
              </a:pPr>
              <a:t>‹№›</a:t>
            </a:fld>
            <a:endParaRPr lang="ru-RU"/>
          </a:p>
        </p:txBody>
      </p:sp>
    </p:spTree>
    <p:extLst>
      <p:ext uri="{BB962C8B-B14F-4D97-AF65-F5344CB8AC3E}">
        <p14:creationId xmlns:p14="http://schemas.microsoft.com/office/powerpoint/2010/main" val="162468175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fld id="{39CBACE3-A500-409D-BC48-0D50624E5DF5}" type="datetimeFigureOut">
              <a:rPr lang="ru-RU" smtClean="0"/>
              <a:pPr>
                <a:defRPr/>
              </a:pPr>
              <a:t>08.01.2021</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B84C5DD3-49AB-4279-91B6-1EE0D2B8D671}" type="slidenum">
              <a:rPr lang="ru-RU" smtClean="0"/>
              <a:pPr>
                <a:defRPr/>
              </a:pPr>
              <a:t>‹№›</a:t>
            </a:fld>
            <a:endParaRPr lang="ru-RU"/>
          </a:p>
        </p:txBody>
      </p:sp>
    </p:spTree>
    <p:extLst>
      <p:ext uri="{BB962C8B-B14F-4D97-AF65-F5344CB8AC3E}">
        <p14:creationId xmlns:p14="http://schemas.microsoft.com/office/powerpoint/2010/main" val="20421929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fld id="{ABC14675-2559-451A-8C95-6DB81A129218}" type="datetimeFigureOut">
              <a:rPr lang="ru-RU" smtClean="0"/>
              <a:pPr>
                <a:defRPr/>
              </a:pPr>
              <a:t>08.01.2021</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CAF7691A-DFB6-4FE8-B62E-B9B93E4C7A77}" type="slidenum">
              <a:rPr lang="ru-RU" smtClean="0"/>
              <a:pPr>
                <a:defRPr/>
              </a:pPr>
              <a:t>‹№›</a:t>
            </a:fld>
            <a:endParaRPr lang="ru-RU"/>
          </a:p>
        </p:txBody>
      </p:sp>
    </p:spTree>
    <p:extLst>
      <p:ext uri="{BB962C8B-B14F-4D97-AF65-F5344CB8AC3E}">
        <p14:creationId xmlns:p14="http://schemas.microsoft.com/office/powerpoint/2010/main" val="92860867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800864E2-C609-4221-9FD9-F8B4EFE28D86}" type="datetimeFigureOut">
              <a:rPr lang="ru-RU" smtClean="0"/>
              <a:pPr>
                <a:defRPr/>
              </a:pPr>
              <a:t>08.01.2021</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1A73F2CB-381E-477E-8914-BBD9D144F278}" type="slidenum">
              <a:rPr lang="ru-RU" smtClean="0"/>
              <a:pPr>
                <a:defRPr/>
              </a:pPr>
              <a:t>‹№›</a:t>
            </a:fld>
            <a:endParaRPr lang="ru-RU"/>
          </a:p>
        </p:txBody>
      </p:sp>
    </p:spTree>
    <p:extLst>
      <p:ext uri="{BB962C8B-B14F-4D97-AF65-F5344CB8AC3E}">
        <p14:creationId xmlns:p14="http://schemas.microsoft.com/office/powerpoint/2010/main" val="37080908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436EDC59-CB52-48B7-B364-B53D25C09CEB}" type="datetimeFigureOut">
              <a:rPr lang="ru-RU" smtClean="0"/>
              <a:pPr>
                <a:defRPr/>
              </a:pPr>
              <a:t>08.01.2021</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2B52650D-F98D-4827-B0BB-A496F859F79D}" type="slidenum">
              <a:rPr lang="ru-RU" smtClean="0"/>
              <a:pPr>
                <a:defRPr/>
              </a:pPr>
              <a:t>‹№›</a:t>
            </a:fld>
            <a:endParaRPr lang="ru-RU"/>
          </a:p>
        </p:txBody>
      </p:sp>
    </p:spTree>
    <p:extLst>
      <p:ext uri="{BB962C8B-B14F-4D97-AF65-F5344CB8AC3E}">
        <p14:creationId xmlns:p14="http://schemas.microsoft.com/office/powerpoint/2010/main" val="195629112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C497BC72-95A2-49C3-9713-3515FA4BD1EA}" type="datetimeFigureOut">
              <a:rPr lang="ru-RU" smtClean="0"/>
              <a:pPr>
                <a:defRPr/>
              </a:pPr>
              <a:t>08.01.2021</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186CE072-2C8E-4E01-9F08-E6C24D9CB742}" type="slidenum">
              <a:rPr lang="ru-RU" smtClean="0"/>
              <a:pPr>
                <a:defRPr/>
              </a:pPr>
              <a:t>‹№›</a:t>
            </a:fld>
            <a:endParaRPr lang="ru-RU"/>
          </a:p>
        </p:txBody>
      </p:sp>
    </p:spTree>
    <p:extLst>
      <p:ext uri="{BB962C8B-B14F-4D97-AF65-F5344CB8AC3E}">
        <p14:creationId xmlns:p14="http://schemas.microsoft.com/office/powerpoint/2010/main" val="241180204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pic>
        <p:nvPicPr>
          <p:cNvPr id="1026" name="Рисунок 6" descr="физика.jp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t>Образец заголовка</a:t>
            </a:r>
          </a:p>
        </p:txBody>
      </p:sp>
      <p:sp>
        <p:nvSpPr>
          <p:cNvPr id="1028" name="Текст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CC03F970-6FF1-4F4A-ABE3-4063CFD3FC1C}" type="datetimeFigureOut">
              <a:rPr lang="ru-RU" smtClean="0"/>
              <a:pPr>
                <a:defRPr/>
              </a:pPr>
              <a:t>08.01.2021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95F6801C-7075-49E7-AD90-1DA9D9CFA24B}" type="slidenum">
              <a:rPr lang="ru-RU" smtClean="0"/>
              <a:pPr>
                <a:defRPr/>
              </a:pPr>
              <a:t>‹№›</a:t>
            </a:fld>
            <a:endParaRPr lang="ru-RU"/>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4860032" y="1349260"/>
            <a:ext cx="3240360" cy="1014947"/>
          </a:xfrm>
        </p:spPr>
        <p:txBody>
          <a:bodyPr/>
          <a:lstStyle/>
          <a:p>
            <a:pPr>
              <a:defRPr/>
            </a:pPr>
            <a:r>
              <a:rPr lang="uk-UA" sz="3200" i="1" u="sng" dirty="0">
                <a:solidFill>
                  <a:srgbClr val="3333FF"/>
                </a:solidFill>
                <a:effectLst>
                  <a:glow rad="228600">
                    <a:schemeClr val="accent3">
                      <a:satMod val="175000"/>
                      <a:alpha val="40000"/>
                    </a:schemeClr>
                  </a:glow>
                  <a:outerShdw blurRad="50000" dist="50800" dir="7500000" algn="tl">
                    <a:srgbClr val="000000">
                      <a:shade val="5000"/>
                      <a:alpha val="35000"/>
                    </a:srgbClr>
                  </a:outerShdw>
                </a:effectLst>
                <a:latin typeface="+mn-lt"/>
              </a:rPr>
              <a:t>Тема уроку</a:t>
            </a:r>
            <a:endParaRPr lang="ru-RU" sz="3200" i="1" u="sng" dirty="0">
              <a:solidFill>
                <a:srgbClr val="3333FF"/>
              </a:solidFill>
              <a:effectLst>
                <a:glow rad="228600">
                  <a:schemeClr val="accent3">
                    <a:satMod val="175000"/>
                    <a:alpha val="40000"/>
                  </a:schemeClr>
                </a:glow>
                <a:outerShdw blurRad="50000" dist="50800" dir="7500000" algn="tl">
                  <a:srgbClr val="000000">
                    <a:shade val="5000"/>
                    <a:alpha val="35000"/>
                  </a:srgbClr>
                </a:outerShdw>
              </a:effectLst>
              <a:latin typeface="+mn-lt"/>
            </a:endParaRPr>
          </a:p>
        </p:txBody>
      </p:sp>
      <p:sp>
        <p:nvSpPr>
          <p:cNvPr id="4" name="TextBox 3"/>
          <p:cNvSpPr txBox="1"/>
          <p:nvPr/>
        </p:nvSpPr>
        <p:spPr>
          <a:xfrm>
            <a:off x="5148064" y="2348880"/>
            <a:ext cx="2880320" cy="2862322"/>
          </a:xfrm>
          <a:prstGeom prst="rect">
            <a:avLst/>
          </a:prstGeom>
          <a:noFill/>
        </p:spPr>
        <p:txBody>
          <a:bodyPr wrap="square" rtlCol="0">
            <a:spAutoFit/>
          </a:bodyPr>
          <a:lstStyle/>
          <a:p>
            <a:pPr algn="ctr"/>
            <a:r>
              <a:rPr lang="uk-UA" sz="3600"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Особливості побудови опису зовнішності людини</a:t>
            </a:r>
            <a:endParaRPr lang="ru-RU" sz="3600"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5" name="Рисунок 4" descr="Зображення, що містить особа, барвистий, позує&#10;&#10;Автоматично згенерований опис">
            <a:extLst>
              <a:ext uri="{FF2B5EF4-FFF2-40B4-BE49-F238E27FC236}">
                <a16:creationId xmlns:a16="http://schemas.microsoft.com/office/drawing/2014/main" id="{76CF2A55-686A-48CE-BDEE-6271E42215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1267" y="897766"/>
            <a:ext cx="2984670" cy="44930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 name="Рисунок 1"/>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755576" y="897766"/>
            <a:ext cx="881803" cy="828894"/>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6388" y="548680"/>
            <a:ext cx="7931224" cy="1224136"/>
          </a:xfrm>
        </p:spPr>
        <p:txBody>
          <a:bodyPr/>
          <a:lstStyle/>
          <a:p>
            <a:r>
              <a:rPr lang="uk-UA" sz="3200" b="1" dirty="0">
                <a:solidFill>
                  <a:srgbClr val="0000FF"/>
                </a:solidFill>
                <a:effectLst>
                  <a:outerShdw blurRad="38100" dist="38100" dir="2700000" algn="tl">
                    <a:srgbClr val="000000">
                      <a:alpha val="43137"/>
                    </a:srgbClr>
                  </a:outerShdw>
                </a:effectLst>
              </a:rPr>
              <a:t>План опису </a:t>
            </a:r>
            <a:br>
              <a:rPr lang="uk-UA" sz="3200" b="1" dirty="0">
                <a:solidFill>
                  <a:srgbClr val="0000FF"/>
                </a:solidFill>
                <a:effectLst>
                  <a:outerShdw blurRad="38100" dist="38100" dir="2700000" algn="tl">
                    <a:srgbClr val="000000">
                      <a:alpha val="43137"/>
                    </a:srgbClr>
                  </a:outerShdw>
                </a:effectLst>
              </a:rPr>
            </a:br>
            <a:r>
              <a:rPr lang="uk-UA" sz="3200" b="1" dirty="0">
                <a:solidFill>
                  <a:srgbClr val="0000FF"/>
                </a:solidFill>
                <a:effectLst>
                  <a:outerShdw blurRad="38100" dist="38100" dir="2700000" algn="tl">
                    <a:srgbClr val="000000">
                      <a:alpha val="43137"/>
                    </a:srgbClr>
                  </a:outerShdw>
                </a:effectLst>
              </a:rPr>
              <a:t>зовнішності людини</a:t>
            </a:r>
            <a:endParaRPr lang="ru-RU" sz="3200" b="1" dirty="0">
              <a:solidFill>
                <a:srgbClr val="0000FF"/>
              </a:solidFill>
              <a:effectLst>
                <a:outerShdw blurRad="38100" dist="38100" dir="2700000" algn="tl">
                  <a:srgbClr val="000000">
                    <a:alpha val="43137"/>
                  </a:srgbClr>
                </a:outerShdw>
              </a:effectLst>
            </a:endParaRPr>
          </a:p>
        </p:txBody>
      </p:sp>
      <p:sp>
        <p:nvSpPr>
          <p:cNvPr id="3" name="Объект 2"/>
          <p:cNvSpPr>
            <a:spLocks noGrp="1"/>
          </p:cNvSpPr>
          <p:nvPr>
            <p:ph idx="1"/>
          </p:nvPr>
        </p:nvSpPr>
        <p:spPr/>
        <p:txBody>
          <a:bodyPr/>
          <a:lstStyle/>
          <a:p>
            <a:pPr marL="0" indent="0" algn="ctr">
              <a:buNone/>
            </a:pPr>
            <a:r>
              <a:rPr lang="uk-UA" i="1" dirty="0">
                <a:solidFill>
                  <a:schemeClr val="accent2">
                    <a:lumMod val="50000"/>
                  </a:schemeClr>
                </a:solidFill>
                <a:effectLst>
                  <a:outerShdw blurRad="38100" dist="38100" dir="2700000" algn="tl">
                    <a:srgbClr val="000000">
                      <a:alpha val="43137"/>
                    </a:srgbClr>
                  </a:outerShdw>
                </a:effectLst>
              </a:rPr>
              <a:t>1.Хто ця людина?</a:t>
            </a:r>
          </a:p>
          <a:p>
            <a:pPr marL="0" indent="0" algn="ctr">
              <a:buNone/>
            </a:pPr>
            <a:r>
              <a:rPr lang="uk-UA" i="1" dirty="0">
                <a:solidFill>
                  <a:schemeClr val="accent2">
                    <a:lumMod val="50000"/>
                  </a:schemeClr>
                </a:solidFill>
                <a:effectLst>
                  <a:outerShdw blurRad="38100" dist="38100" dir="2700000" algn="tl">
                    <a:srgbClr val="000000">
                      <a:alpha val="43137"/>
                    </a:srgbClr>
                  </a:outerShdw>
                </a:effectLst>
              </a:rPr>
              <a:t>2.Компоненти зовнішності:</a:t>
            </a:r>
          </a:p>
          <a:p>
            <a:pPr marL="0" indent="0" algn="ctr">
              <a:buNone/>
            </a:pPr>
            <a:r>
              <a:rPr lang="uk-UA" i="1" dirty="0">
                <a:solidFill>
                  <a:schemeClr val="accent2">
                    <a:lumMod val="50000"/>
                  </a:schemeClr>
                </a:solidFill>
                <a:effectLst>
                  <a:outerShdw blurRad="38100" dist="38100" dir="2700000" algn="tl">
                    <a:srgbClr val="000000">
                      <a:alpha val="43137"/>
                    </a:srgbClr>
                  </a:outerShdw>
                </a:effectLst>
              </a:rPr>
              <a:t>а) зріст, вік;</a:t>
            </a:r>
          </a:p>
          <a:p>
            <a:pPr marL="0" indent="0" algn="ctr">
              <a:buNone/>
            </a:pPr>
            <a:r>
              <a:rPr lang="uk-UA" i="1" dirty="0">
                <a:solidFill>
                  <a:schemeClr val="accent2">
                    <a:lumMod val="50000"/>
                  </a:schemeClr>
                </a:solidFill>
                <a:effectLst>
                  <a:outerShdw blurRad="38100" dist="38100" dir="2700000" algn="tl">
                    <a:srgbClr val="000000">
                      <a:alpha val="43137"/>
                    </a:srgbClr>
                  </a:outerShdw>
                </a:effectLst>
              </a:rPr>
              <a:t>б) постава, фігура;</a:t>
            </a:r>
          </a:p>
          <a:p>
            <a:pPr marL="0" indent="0" algn="ctr">
              <a:buNone/>
            </a:pPr>
            <a:r>
              <a:rPr lang="uk-UA" i="1" dirty="0">
                <a:solidFill>
                  <a:schemeClr val="accent2">
                    <a:lumMod val="50000"/>
                  </a:schemeClr>
                </a:solidFill>
                <a:effectLst>
                  <a:outerShdw blurRad="38100" dist="38100" dir="2700000" algn="tl">
                    <a:srgbClr val="000000">
                      <a:alpha val="43137"/>
                    </a:srgbClr>
                  </a:outerShdw>
                </a:effectLst>
              </a:rPr>
              <a:t>в)обличчя ( очі, брови, ніс, рот, губи);</a:t>
            </a:r>
          </a:p>
          <a:p>
            <a:pPr marL="0" indent="0" algn="ctr">
              <a:buNone/>
            </a:pPr>
            <a:r>
              <a:rPr lang="uk-UA" i="1" dirty="0">
                <a:solidFill>
                  <a:schemeClr val="accent2">
                    <a:lumMod val="50000"/>
                  </a:schemeClr>
                </a:solidFill>
                <a:effectLst>
                  <a:outerShdw blurRad="38100" dist="38100" dir="2700000" algn="tl">
                    <a:srgbClr val="000000">
                      <a:alpha val="43137"/>
                    </a:srgbClr>
                  </a:outerShdw>
                </a:effectLst>
              </a:rPr>
              <a:t>г) волосся, зачіска.</a:t>
            </a:r>
          </a:p>
          <a:p>
            <a:pPr marL="0" indent="0" algn="ctr">
              <a:buNone/>
            </a:pPr>
            <a:r>
              <a:rPr lang="uk-UA" i="1" dirty="0">
                <a:solidFill>
                  <a:schemeClr val="accent2">
                    <a:lumMod val="50000"/>
                  </a:schemeClr>
                </a:solidFill>
                <a:effectLst>
                  <a:outerShdw blurRad="38100" dist="38100" dir="2700000" algn="tl">
                    <a:srgbClr val="000000">
                      <a:alpha val="43137"/>
                    </a:srgbClr>
                  </a:outerShdw>
                </a:effectLst>
              </a:rPr>
              <a:t>3. Загальне враження. </a:t>
            </a:r>
            <a:endParaRPr lang="ru-RU" dirty="0">
              <a:solidFill>
                <a:schemeClr val="accent2">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9961304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3667210"/>
            <a:ext cx="3008313" cy="1162050"/>
          </a:xfrm>
        </p:spPr>
        <p:txBody>
          <a:bodyPr wrap="square" anchor="b">
            <a:noAutofit/>
          </a:bodyPr>
          <a:lstStyle/>
          <a:p>
            <a:pPr algn="ctr">
              <a:lnSpc>
                <a:spcPct val="250000"/>
              </a:lnSpc>
            </a:pPr>
            <a:r>
              <a:rPr lang="uk-UA" sz="2800" dirty="0">
                <a:solidFill>
                  <a:schemeClr val="accent2">
                    <a:lumMod val="50000"/>
                  </a:schemeClr>
                </a:solidFill>
                <a:effectLst>
                  <a:outerShdw blurRad="38100" dist="38100" dir="2700000" algn="tl">
                    <a:srgbClr val="000000">
                      <a:alpha val="43137"/>
                    </a:srgbClr>
                  </a:outerShdw>
                </a:effectLst>
              </a:rPr>
              <a:t>Ознайомимось із уривком </a:t>
            </a:r>
            <a:br>
              <a:rPr lang="uk-UA" sz="2800" dirty="0">
                <a:solidFill>
                  <a:schemeClr val="accent2">
                    <a:lumMod val="50000"/>
                  </a:schemeClr>
                </a:solidFill>
                <a:effectLst>
                  <a:outerShdw blurRad="38100" dist="38100" dir="2700000" algn="tl">
                    <a:srgbClr val="000000">
                      <a:alpha val="43137"/>
                    </a:srgbClr>
                  </a:outerShdw>
                </a:effectLst>
              </a:rPr>
            </a:br>
            <a:r>
              <a:rPr lang="uk-UA" sz="2800" dirty="0">
                <a:solidFill>
                  <a:schemeClr val="accent2">
                    <a:lumMod val="50000"/>
                  </a:schemeClr>
                </a:solidFill>
                <a:effectLst>
                  <a:outerShdw blurRad="38100" dist="38100" dir="2700000" algn="tl">
                    <a:srgbClr val="000000">
                      <a:alpha val="43137"/>
                    </a:srgbClr>
                  </a:outerShdw>
                </a:effectLst>
              </a:rPr>
              <a:t>з творчості</a:t>
            </a:r>
            <a:br>
              <a:rPr lang="uk-UA" sz="2800" dirty="0">
                <a:solidFill>
                  <a:schemeClr val="accent2">
                    <a:lumMod val="50000"/>
                  </a:schemeClr>
                </a:solidFill>
                <a:effectLst>
                  <a:outerShdw blurRad="38100" dist="38100" dir="2700000" algn="tl">
                    <a:srgbClr val="000000">
                      <a:alpha val="43137"/>
                    </a:srgbClr>
                  </a:outerShdw>
                </a:effectLst>
              </a:rPr>
            </a:br>
            <a:r>
              <a:rPr lang="uk-UA" sz="2800" dirty="0">
                <a:solidFill>
                  <a:schemeClr val="accent2">
                    <a:lumMod val="50000"/>
                  </a:schemeClr>
                </a:solidFill>
                <a:effectLst>
                  <a:outerShdw blurRad="38100" dist="38100" dir="2700000" algn="tl">
                    <a:srgbClr val="000000">
                      <a:alpha val="43137"/>
                    </a:srgbClr>
                  </a:outerShdw>
                </a:effectLst>
              </a:rPr>
              <a:t> Євгена Гуцала</a:t>
            </a:r>
            <a:endParaRPr lang="ru-RU" sz="2800" dirty="0">
              <a:solidFill>
                <a:schemeClr val="accent2">
                  <a:lumMod val="50000"/>
                </a:schemeClr>
              </a:solidFill>
              <a:effectLst>
                <a:outerShdw blurRad="38100" dist="38100" dir="2700000" algn="tl">
                  <a:srgbClr val="000000">
                    <a:alpha val="43137"/>
                  </a:srgbClr>
                </a:outerShdw>
              </a:effectLst>
            </a:endParaRPr>
          </a:p>
        </p:txBody>
      </p:sp>
      <p:pic>
        <p:nvPicPr>
          <p:cNvPr id="4" name="Объект 3"/>
          <p:cNvPicPr>
            <a:picLocks noGrp="1" noChangeAspect="1"/>
          </p:cNvPicPr>
          <p:nvPr>
            <p:ph idx="1"/>
          </p:nvPr>
        </p:nvPicPr>
        <p:blipFill rotWithShape="1">
          <a:blip r:embed="rId2">
            <a:extLst>
              <a:ext uri="{28A0092B-C50C-407E-A947-70E740481C1C}">
                <a14:useLocalDpi xmlns:a14="http://schemas.microsoft.com/office/drawing/2010/main" val="0"/>
              </a:ext>
            </a:extLst>
          </a:blip>
          <a:srcRect t="18087" r="2" b="4339"/>
          <a:stretch/>
        </p:blipFill>
        <p:spPr>
          <a:xfrm>
            <a:off x="4427984" y="1435100"/>
            <a:ext cx="3898776" cy="4464220"/>
          </a:xfrm>
          <a:noFill/>
        </p:spPr>
      </p:pic>
    </p:spTree>
    <p:extLst>
      <p:ext uri="{BB962C8B-B14F-4D97-AF65-F5344CB8AC3E}">
        <p14:creationId xmlns:p14="http://schemas.microsoft.com/office/powerpoint/2010/main" val="163051235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E85DF003-CA1C-48FE-B439-0B9811A5DF63}"/>
              </a:ext>
            </a:extLst>
          </p:cNvPr>
          <p:cNvPicPr>
            <a:picLocks noChangeAspect="1"/>
          </p:cNvPicPr>
          <p:nvPr/>
        </p:nvPicPr>
        <p:blipFill rotWithShape="1">
          <a:blip r:embed="rId2"/>
          <a:srcRect l="-2749" t="824" r="14780" b="12393"/>
          <a:stretch/>
        </p:blipFill>
        <p:spPr>
          <a:xfrm>
            <a:off x="5364088" y="4149080"/>
            <a:ext cx="3160300" cy="2074669"/>
          </a:xfrm>
          <a:prstGeom prst="rect">
            <a:avLst/>
          </a:prstGeom>
          <a:ln>
            <a:noFill/>
          </a:ln>
          <a:effectLst>
            <a:softEdge rad="112500"/>
          </a:effectLst>
        </p:spPr>
      </p:pic>
      <p:sp>
        <p:nvSpPr>
          <p:cNvPr id="6" name="Прямокутник 5">
            <a:extLst>
              <a:ext uri="{FF2B5EF4-FFF2-40B4-BE49-F238E27FC236}">
                <a16:creationId xmlns:a16="http://schemas.microsoft.com/office/drawing/2014/main" id="{4BDB7032-FEF3-4D9A-BEF3-5B606079A47D}"/>
              </a:ext>
            </a:extLst>
          </p:cNvPr>
          <p:cNvSpPr/>
          <p:nvPr/>
        </p:nvSpPr>
        <p:spPr>
          <a:xfrm>
            <a:off x="1151620" y="764704"/>
            <a:ext cx="6840760" cy="3693319"/>
          </a:xfrm>
          <a:prstGeom prst="rect">
            <a:avLst/>
          </a:prstGeom>
        </p:spPr>
        <p:txBody>
          <a:bodyPr wrap="square">
            <a:spAutoFit/>
          </a:bodyPr>
          <a:lstStyle/>
          <a:p>
            <a:pPr algn="just"/>
            <a:r>
              <a:rPr lang="uk-UA" b="1" dirty="0">
                <a:solidFill>
                  <a:schemeClr val="accent1">
                    <a:lumMod val="50000"/>
                  </a:schemeClr>
                </a:solidFill>
              </a:rPr>
              <a:t>Десь поїхавши, тримав у пам’яті образ матері. І образ її рук, таких рідних, ніжних, щедрих, яким судилась вічна невсипуща робота. І вгадувалися запахи, які либонь вони збирали так, як бджілка збирає по квітах найрізноманітніший запашний мед. </a:t>
            </a:r>
          </a:p>
          <a:p>
            <a:pPr algn="just"/>
            <a:r>
              <a:rPr lang="uk-UA" b="1" dirty="0">
                <a:solidFill>
                  <a:schemeClr val="accent1">
                    <a:lumMod val="50000"/>
                  </a:schemeClr>
                </a:solidFill>
              </a:rPr>
              <a:t>А ще її очі. У материнському погляді ні було ні фальшу, ні лукавості, ні хитрування очі її постійно світло освітленні зсередини м’яким живим сяйвом, були наче видимим предметним вираженням її душі. Це погляд, самої щирості, самого добра, самої зичливості. І навіть тоді, коли мати гнівалась, чи просто боліло їй, однакова ні щирість ні доброта не пропадала остаточна в її погляді, стільки їй було в маминій щедрій душі. </a:t>
            </a:r>
          </a:p>
        </p:txBody>
      </p:sp>
    </p:spTree>
    <p:extLst>
      <p:ext uri="{BB962C8B-B14F-4D97-AF65-F5344CB8AC3E}">
        <p14:creationId xmlns:p14="http://schemas.microsoft.com/office/powerpoint/2010/main" val="263497526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anim calcmode="lin" valueType="num">
                                      <p:cBhvr>
                                        <p:cTn id="1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20688"/>
            <a:ext cx="8229600" cy="796950"/>
          </a:xfrm>
        </p:spPr>
        <p:txBody>
          <a:bodyPr/>
          <a:lstStyle/>
          <a:p>
            <a:r>
              <a:rPr lang="uk-UA" b="1" dirty="0">
                <a:solidFill>
                  <a:srgbClr val="0000FF"/>
                </a:solidFill>
                <a:effectLst>
                  <a:outerShdw blurRad="38100" dist="38100" dir="2700000" algn="tl">
                    <a:srgbClr val="000000">
                      <a:alpha val="43137"/>
                    </a:srgbClr>
                  </a:outerShdw>
                </a:effectLst>
              </a:rPr>
              <a:t>Закріплення знань</a:t>
            </a:r>
            <a:endParaRPr lang="ru-RU" b="1" dirty="0">
              <a:solidFill>
                <a:srgbClr val="0000FF"/>
              </a:solidFill>
              <a:effectLst>
                <a:outerShdw blurRad="38100" dist="38100" dir="2700000" algn="tl">
                  <a:srgbClr val="000000">
                    <a:alpha val="43137"/>
                  </a:srgbClr>
                </a:outerShdw>
              </a:effectLst>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38985" y="1600200"/>
            <a:ext cx="3666030" cy="4525963"/>
          </a:xfrm>
        </p:spPr>
      </p:pic>
    </p:spTree>
    <p:extLst>
      <p:ext uri="{BB962C8B-B14F-4D97-AF65-F5344CB8AC3E}">
        <p14:creationId xmlns:p14="http://schemas.microsoft.com/office/powerpoint/2010/main" val="216958620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908720"/>
            <a:ext cx="8075240" cy="868958"/>
          </a:xfrm>
        </p:spPr>
        <p:txBody>
          <a:bodyPr/>
          <a:lstStyle/>
          <a:p>
            <a:r>
              <a:rPr lang="uk-UA" dirty="0">
                <a:solidFill>
                  <a:srgbClr val="0000FF"/>
                </a:solidFill>
                <a:effectLst>
                  <a:outerShdw blurRad="38100" dist="38100" dir="2700000" algn="tl">
                    <a:srgbClr val="000000">
                      <a:alpha val="43137"/>
                    </a:srgbClr>
                  </a:outerShdw>
                </a:effectLst>
              </a:rPr>
              <a:t>Опиши зовнішність </a:t>
            </a:r>
            <a:br>
              <a:rPr lang="uk-UA" dirty="0">
                <a:solidFill>
                  <a:srgbClr val="0000FF"/>
                </a:solidFill>
                <a:effectLst>
                  <a:outerShdw blurRad="38100" dist="38100" dir="2700000" algn="tl">
                    <a:srgbClr val="000000">
                      <a:alpha val="43137"/>
                    </a:srgbClr>
                  </a:outerShdw>
                </a:effectLst>
              </a:rPr>
            </a:br>
            <a:r>
              <a:rPr lang="uk-UA" dirty="0">
                <a:solidFill>
                  <a:srgbClr val="0000FF"/>
                </a:solidFill>
                <a:effectLst>
                  <a:outerShdw blurRad="38100" dist="38100" dir="2700000" algn="tl">
                    <a:srgbClr val="000000">
                      <a:alpha val="43137"/>
                    </a:srgbClr>
                  </a:outerShdw>
                </a:effectLst>
              </a:rPr>
              <a:t>одного з персонажів</a:t>
            </a:r>
            <a:endParaRPr lang="ru-RU" dirty="0">
              <a:solidFill>
                <a:srgbClr val="0000FF"/>
              </a:solidFill>
              <a:effectLst>
                <a:outerShdw blurRad="38100" dist="38100" dir="2700000" algn="tl">
                  <a:srgbClr val="000000">
                    <a:alpha val="43137"/>
                  </a:srgbClr>
                </a:outerShdw>
              </a:effectLst>
            </a:endParaRPr>
          </a:p>
        </p:txBody>
      </p:sp>
      <p:pic>
        <p:nvPicPr>
          <p:cNvPr id="5" name="Місце для вмісту 4">
            <a:extLst>
              <a:ext uri="{FF2B5EF4-FFF2-40B4-BE49-F238E27FC236}">
                <a16:creationId xmlns:a16="http://schemas.microsoft.com/office/drawing/2014/main" id="{0AFCD976-07B0-40D6-8E83-31456AFCA65A}"/>
              </a:ext>
            </a:extLst>
          </p:cNvPr>
          <p:cNvPicPr>
            <a:picLocks noGrp="1" noChangeAspect="1"/>
          </p:cNvPicPr>
          <p:nvPr>
            <p:ph idx="1"/>
          </p:nvPr>
        </p:nvPicPr>
        <p:blipFill rotWithShape="1">
          <a:blip r:embed="rId2"/>
          <a:srcRect b="51426"/>
          <a:stretch/>
        </p:blipFill>
        <p:spPr>
          <a:xfrm>
            <a:off x="755242" y="2132856"/>
            <a:ext cx="7633516" cy="3744416"/>
          </a:xfrm>
          <a:prstGeom prst="rect">
            <a:avLst/>
          </a:prstGeom>
          <a:ln>
            <a:noFill/>
          </a:ln>
          <a:effectLst>
            <a:softEdge rad="112500"/>
          </a:effectLst>
        </p:spPr>
      </p:pic>
    </p:spTree>
    <p:extLst>
      <p:ext uri="{BB962C8B-B14F-4D97-AF65-F5344CB8AC3E}">
        <p14:creationId xmlns:p14="http://schemas.microsoft.com/office/powerpoint/2010/main" val="390789322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124745"/>
            <a:ext cx="7772400" cy="1152127"/>
          </a:xfrm>
        </p:spPr>
        <p:txBody>
          <a:bodyPr/>
          <a:lstStyle/>
          <a:p>
            <a:r>
              <a:rPr lang="uk-UA" u="sng" dirty="0">
                <a:solidFill>
                  <a:srgbClr val="0000FF"/>
                </a:solidFill>
                <a:effectLst>
                  <a:outerShdw blurRad="38100" dist="38100" dir="2700000" algn="tl">
                    <a:srgbClr val="000000">
                      <a:alpha val="43137"/>
                    </a:srgbClr>
                  </a:outerShdw>
                </a:effectLst>
              </a:rPr>
              <a:t>Домашнє завдання</a:t>
            </a:r>
            <a:endParaRPr lang="ru-RU" u="sng" dirty="0">
              <a:solidFill>
                <a:srgbClr val="0000FF"/>
              </a:solidFill>
              <a:effectLst>
                <a:outerShdw blurRad="38100" dist="38100" dir="2700000" algn="tl">
                  <a:srgbClr val="000000">
                    <a:alpha val="43137"/>
                  </a:srgbClr>
                </a:outerShdw>
              </a:effectLst>
            </a:endParaRPr>
          </a:p>
        </p:txBody>
      </p:sp>
      <p:sp>
        <p:nvSpPr>
          <p:cNvPr id="3" name="Подзаголовок 2"/>
          <p:cNvSpPr>
            <a:spLocks noGrp="1"/>
          </p:cNvSpPr>
          <p:nvPr>
            <p:ph type="subTitle" idx="1"/>
          </p:nvPr>
        </p:nvSpPr>
        <p:spPr>
          <a:xfrm>
            <a:off x="1371600" y="2420888"/>
            <a:ext cx="6400800" cy="3217912"/>
          </a:xfrm>
        </p:spPr>
        <p:txBody>
          <a:bodyPr/>
          <a:lstStyle/>
          <a:p>
            <a:r>
              <a:rPr lang="uk-UA" sz="3600" dirty="0">
                <a:solidFill>
                  <a:srgbClr val="00B05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Написати твір-опис зовнішності людини: тата, мами, бабусі, сестри, брата, найкращого друга</a:t>
            </a:r>
            <a:endParaRPr lang="ru-RU" sz="3600" dirty="0">
              <a:solidFill>
                <a:srgbClr val="00B05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7415774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229600" cy="1143000"/>
          </a:xfrm>
        </p:spPr>
        <p:txBody>
          <a:bodyPr wrap="square" anchor="ctr">
            <a:normAutofit/>
          </a:bodyPr>
          <a:lstStyle/>
          <a:p>
            <a:r>
              <a:rPr lang="uk-UA" b="1" dirty="0">
                <a:solidFill>
                  <a:srgbClr val="00B050"/>
                </a:solidFill>
              </a:rPr>
              <a:t>Епіграф уроку</a:t>
            </a:r>
            <a:endParaRPr lang="ru-RU" b="1" dirty="0">
              <a:solidFill>
                <a:srgbClr val="00B050"/>
              </a:solidFill>
            </a:endParaRPr>
          </a:p>
        </p:txBody>
      </p:sp>
      <p:sp>
        <p:nvSpPr>
          <p:cNvPr id="3" name="Подзаголовок 2"/>
          <p:cNvSpPr>
            <a:spLocks noGrp="1"/>
          </p:cNvSpPr>
          <p:nvPr>
            <p:ph sz="half" idx="1"/>
          </p:nvPr>
        </p:nvSpPr>
        <p:spPr>
          <a:xfrm>
            <a:off x="755576" y="1340768"/>
            <a:ext cx="4038600" cy="4525963"/>
          </a:xfrm>
        </p:spPr>
        <p:txBody>
          <a:bodyPr wrap="square" anchor="t">
            <a:normAutofit/>
          </a:bodyPr>
          <a:lstStyle/>
          <a:p>
            <a:pPr marL="0" indent="0" algn="ctr">
              <a:lnSpc>
                <a:spcPct val="150000"/>
              </a:lnSpc>
              <a:buNone/>
            </a:pPr>
            <a:r>
              <a:rPr lang="uk-UA" sz="3200" b="1" dirty="0">
                <a:solidFill>
                  <a:schemeClr val="accent5">
                    <a:lumMod val="50000"/>
                  </a:schemeClr>
                </a:solidFill>
                <a:latin typeface="Georgia" panose="02040502050405020303" pitchFamily="18" charset="0"/>
              </a:rPr>
              <a:t>«В людині все повинно бути прекрасним:</a:t>
            </a:r>
            <a:br>
              <a:rPr lang="uk-UA" sz="3200" b="1" dirty="0">
                <a:solidFill>
                  <a:schemeClr val="accent5">
                    <a:lumMod val="50000"/>
                  </a:schemeClr>
                </a:solidFill>
                <a:latin typeface="Georgia" panose="02040502050405020303" pitchFamily="18" charset="0"/>
              </a:rPr>
            </a:br>
            <a:r>
              <a:rPr lang="uk-UA" sz="3200" b="1" dirty="0">
                <a:solidFill>
                  <a:schemeClr val="accent5">
                    <a:lumMod val="50000"/>
                  </a:schemeClr>
                </a:solidFill>
                <a:latin typeface="Georgia" panose="02040502050405020303" pitchFamily="18" charset="0"/>
              </a:rPr>
              <a:t>і обличчя, і одяг, і душа, і думки»</a:t>
            </a:r>
          </a:p>
          <a:p>
            <a:pPr marL="0" indent="0" algn="r">
              <a:buNone/>
            </a:pPr>
            <a:r>
              <a:rPr lang="uk-UA" b="1" dirty="0" err="1">
                <a:solidFill>
                  <a:schemeClr val="accent2">
                    <a:lumMod val="75000"/>
                  </a:schemeClr>
                </a:solidFill>
                <a:effectLst>
                  <a:outerShdw blurRad="38100" dist="38100" dir="2700000" algn="tl">
                    <a:srgbClr val="000000">
                      <a:alpha val="43137"/>
                    </a:srgbClr>
                  </a:outerShdw>
                </a:effectLst>
              </a:rPr>
              <a:t>А.Чехов</a:t>
            </a:r>
            <a:endParaRPr lang="ru-RU" b="1" dirty="0">
              <a:solidFill>
                <a:schemeClr val="accent2">
                  <a:lumMod val="75000"/>
                </a:schemeClr>
              </a:solidFill>
              <a:effectLst>
                <a:outerShdw blurRad="38100" dist="38100" dir="2700000" algn="tl">
                  <a:srgbClr val="000000">
                    <a:alpha val="43137"/>
                  </a:srgbClr>
                </a:outerShdw>
              </a:effectLst>
            </a:endParaRPr>
          </a:p>
          <a:p>
            <a:endParaRPr lang="ru-RU" dirty="0"/>
          </a:p>
        </p:txBody>
      </p:sp>
      <p:pic>
        <p:nvPicPr>
          <p:cNvPr id="4" name="Рисунок 3" descr="Зображення, що містить текст, особа, чоловік, старий&#10;&#10;Автоматично згенерований опис">
            <a:extLst>
              <a:ext uri="{FF2B5EF4-FFF2-40B4-BE49-F238E27FC236}">
                <a16:creationId xmlns:a16="http://schemas.microsoft.com/office/drawing/2014/main" id="{64A548DF-98F2-4B12-AE84-3F6560577490}"/>
              </a:ext>
            </a:extLst>
          </p:cNvPr>
          <p:cNvPicPr>
            <a:picLocks noChangeAspect="1"/>
          </p:cNvPicPr>
          <p:nvPr/>
        </p:nvPicPr>
        <p:blipFill rotWithShape="1">
          <a:blip r:embed="rId2"/>
          <a:srcRect l="9448" r="12695" b="-3"/>
          <a:stretch/>
        </p:blipFill>
        <p:spPr>
          <a:xfrm>
            <a:off x="4716016" y="1600200"/>
            <a:ext cx="3238223" cy="3629000"/>
          </a:xfrm>
          <a:prstGeom prst="rect">
            <a:avLst/>
          </a:prstGeom>
          <a:ln>
            <a:noFill/>
          </a:ln>
          <a:effectLst>
            <a:softEdge rad="112500"/>
          </a:effectLst>
        </p:spPr>
      </p:pic>
    </p:spTree>
    <p:extLst>
      <p:ext uri="{BB962C8B-B14F-4D97-AF65-F5344CB8AC3E}">
        <p14:creationId xmlns:p14="http://schemas.microsoft.com/office/powerpoint/2010/main" val="126254355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0" end="0"/>
                                            </p:txEl>
                                          </p:spTgt>
                                        </p:tgtEl>
                                      </p:cBhvr>
                                    </p:animEffect>
                                  </p:childTnLst>
                                </p:cTn>
                              </p:par>
                              <p:par>
                                <p:cTn id="18" presetID="31" presetClass="entr" presetSubtype="0" fill="hold"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980729"/>
            <a:ext cx="7772400" cy="936103"/>
          </a:xfrm>
        </p:spPr>
        <p:txBody>
          <a:bodyPr/>
          <a:lstStyle/>
          <a:p>
            <a:r>
              <a:rPr lang="uk-UA" b="1" dirty="0">
                <a:solidFill>
                  <a:srgbClr val="0000FF"/>
                </a:solidFill>
                <a:effectLst>
                  <a:outerShdw blurRad="38100" dist="38100" dir="2700000" algn="tl">
                    <a:srgbClr val="000000">
                      <a:alpha val="43137"/>
                    </a:srgbClr>
                  </a:outerShdw>
                </a:effectLst>
              </a:rPr>
              <a:t>Пригадай! Ти це знаєш!</a:t>
            </a:r>
            <a:endParaRPr lang="ru-RU" b="1" dirty="0">
              <a:solidFill>
                <a:srgbClr val="0000FF"/>
              </a:solidFill>
              <a:effectLst>
                <a:outerShdw blurRad="38100" dist="38100" dir="2700000" algn="tl">
                  <a:srgbClr val="000000">
                    <a:alpha val="43137"/>
                  </a:srgbClr>
                </a:outerShdw>
              </a:effectLst>
            </a:endParaRPr>
          </a:p>
        </p:txBody>
      </p:sp>
      <p:sp>
        <p:nvSpPr>
          <p:cNvPr id="3" name="Подзаголовок 2"/>
          <p:cNvSpPr>
            <a:spLocks noGrp="1"/>
          </p:cNvSpPr>
          <p:nvPr>
            <p:ph type="subTitle" idx="1"/>
          </p:nvPr>
        </p:nvSpPr>
        <p:spPr>
          <a:xfrm>
            <a:off x="1475656" y="1916832"/>
            <a:ext cx="6400800" cy="3577952"/>
          </a:xfrm>
        </p:spPr>
        <p:txBody>
          <a:bodyPr/>
          <a:lstStyle/>
          <a:p>
            <a:pPr marL="457200" indent="-457200" algn="l">
              <a:lnSpc>
                <a:spcPct val="150000"/>
              </a:lnSpc>
              <a:buFont typeface="Wingdings" panose="05000000000000000000" pitchFamily="2" charset="2"/>
              <a:buChar char="Ø"/>
            </a:pPr>
            <a:r>
              <a:rPr lang="uk-UA" sz="2800" b="1" dirty="0">
                <a:solidFill>
                  <a:srgbClr val="C00000"/>
                </a:solidFill>
                <a:latin typeface="Tahoma" panose="020B0604030504040204" pitchFamily="34" charset="0"/>
                <a:ea typeface="Tahoma" panose="020B0604030504040204" pitchFamily="34" charset="0"/>
                <a:cs typeface="Tahoma" panose="020B0604030504040204" pitchFamily="34" charset="0"/>
              </a:rPr>
              <a:t>Які ти знаєш типи мовлення?</a:t>
            </a:r>
          </a:p>
          <a:p>
            <a:pPr algn="l">
              <a:lnSpc>
                <a:spcPct val="150000"/>
              </a:lnSpc>
            </a:pPr>
            <a:endParaRPr lang="uk-UA" sz="2800" b="1"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algn="l">
              <a:lnSpc>
                <a:spcPct val="150000"/>
              </a:lnSpc>
            </a:pPr>
            <a:endParaRPr lang="uk-UA" sz="2800" b="1"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457200" indent="-457200" algn="l">
              <a:lnSpc>
                <a:spcPct val="150000"/>
              </a:lnSpc>
              <a:buFont typeface="Wingdings" panose="05000000000000000000" pitchFamily="2" charset="2"/>
              <a:buChar char="Ø"/>
            </a:pPr>
            <a:r>
              <a:rPr lang="uk-UA" sz="2800" b="1" dirty="0">
                <a:solidFill>
                  <a:srgbClr val="C00000"/>
                </a:solidFill>
                <a:latin typeface="Tahoma" panose="020B0604030504040204" pitchFamily="34" charset="0"/>
                <a:ea typeface="Tahoma" panose="020B0604030504040204" pitchFamily="34" charset="0"/>
                <a:cs typeface="Tahoma" panose="020B0604030504040204" pitchFamily="34" charset="0"/>
              </a:rPr>
              <a:t>Що можна описувати?</a:t>
            </a:r>
            <a:endParaRPr lang="ru-RU" sz="28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5" name="Прямокутник: округлені кути 4">
            <a:extLst>
              <a:ext uri="{FF2B5EF4-FFF2-40B4-BE49-F238E27FC236}">
                <a16:creationId xmlns:a16="http://schemas.microsoft.com/office/drawing/2014/main" id="{B4138F3B-B8A7-41BA-93E0-37ACC5CECF1A}"/>
              </a:ext>
            </a:extLst>
          </p:cNvPr>
          <p:cNvSpPr/>
          <p:nvPr/>
        </p:nvSpPr>
        <p:spPr>
          <a:xfrm>
            <a:off x="1748873" y="2996952"/>
            <a:ext cx="1440160"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uk-UA" dirty="0"/>
              <a:t>Розповідь</a:t>
            </a:r>
          </a:p>
        </p:txBody>
      </p:sp>
      <p:sp>
        <p:nvSpPr>
          <p:cNvPr id="6" name="Прямокутник: округлені кути 5">
            <a:extLst>
              <a:ext uri="{FF2B5EF4-FFF2-40B4-BE49-F238E27FC236}">
                <a16:creationId xmlns:a16="http://schemas.microsoft.com/office/drawing/2014/main" id="{93F75B05-1740-4988-8832-E7E1D083B647}"/>
              </a:ext>
            </a:extLst>
          </p:cNvPr>
          <p:cNvSpPr/>
          <p:nvPr/>
        </p:nvSpPr>
        <p:spPr>
          <a:xfrm>
            <a:off x="3557154" y="3010835"/>
            <a:ext cx="1440160"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uk-UA" dirty="0"/>
              <a:t>Опис</a:t>
            </a:r>
          </a:p>
        </p:txBody>
      </p:sp>
      <p:sp>
        <p:nvSpPr>
          <p:cNvPr id="7" name="Прямокутник: округлені кути 6">
            <a:extLst>
              <a:ext uri="{FF2B5EF4-FFF2-40B4-BE49-F238E27FC236}">
                <a16:creationId xmlns:a16="http://schemas.microsoft.com/office/drawing/2014/main" id="{701EEB28-8ADF-41CC-88CE-EB85030506AA}"/>
              </a:ext>
            </a:extLst>
          </p:cNvPr>
          <p:cNvSpPr/>
          <p:nvPr/>
        </p:nvSpPr>
        <p:spPr>
          <a:xfrm>
            <a:off x="5392367" y="3010835"/>
            <a:ext cx="1440160"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uk-UA" dirty="0"/>
              <a:t>Роздум</a:t>
            </a:r>
          </a:p>
        </p:txBody>
      </p:sp>
    </p:spTree>
    <p:extLst>
      <p:ext uri="{BB962C8B-B14F-4D97-AF65-F5344CB8AC3E}">
        <p14:creationId xmlns:p14="http://schemas.microsoft.com/office/powerpoint/2010/main" val="207822252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1000"/>
                                        <p:tgtEl>
                                          <p:spTgt spid="3">
                                            <p:txEl>
                                              <p:pRg st="3" end="3"/>
                                            </p:txEl>
                                          </p:spTgt>
                                        </p:tgtEl>
                                      </p:cBhvr>
                                    </p:animEffect>
                                    <p:anim calcmode="lin" valueType="num">
                                      <p:cBhvr>
                                        <p:cTn id="3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BDE1F6-11B7-49F1-A885-8FF1B141E01F}"/>
              </a:ext>
            </a:extLst>
          </p:cNvPr>
          <p:cNvSpPr>
            <a:spLocks noGrp="1"/>
          </p:cNvSpPr>
          <p:nvPr>
            <p:ph type="title"/>
          </p:nvPr>
        </p:nvSpPr>
        <p:spPr>
          <a:xfrm>
            <a:off x="457200" y="404664"/>
            <a:ext cx="8229600" cy="1143000"/>
          </a:xfrm>
        </p:spPr>
        <p:txBody>
          <a:bodyPr/>
          <a:lstStyle/>
          <a:p>
            <a:r>
              <a:rPr lang="uk-UA" dirty="0">
                <a:solidFill>
                  <a:srgbClr val="0000FF"/>
                </a:solidFill>
              </a:rPr>
              <a:t>Види опису</a:t>
            </a:r>
          </a:p>
        </p:txBody>
      </p:sp>
      <p:pic>
        <p:nvPicPr>
          <p:cNvPr id="1026" name="Picture 2" descr="Мона Ліза Опис | VilingStore">
            <a:extLst>
              <a:ext uri="{FF2B5EF4-FFF2-40B4-BE49-F238E27FC236}">
                <a16:creationId xmlns:a16="http://schemas.microsoft.com/office/drawing/2014/main" id="{05C307E3-940C-4573-9DD8-FF7AC29F39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031"/>
          <a:stretch/>
        </p:blipFill>
        <p:spPr bwMode="auto">
          <a:xfrm>
            <a:off x="5993794" y="1300200"/>
            <a:ext cx="2448272" cy="3501008"/>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a:extLst>
              <a:ext uri="{FF2B5EF4-FFF2-40B4-BE49-F238E27FC236}">
                <a16:creationId xmlns:a16="http://schemas.microsoft.com/office/drawing/2014/main" id="{5A58A8EA-B739-47E8-B699-5D2DB429728A}"/>
              </a:ext>
            </a:extLst>
          </p:cNvPr>
          <p:cNvPicPr>
            <a:picLocks noChangeAspect="1"/>
          </p:cNvPicPr>
          <p:nvPr/>
        </p:nvPicPr>
        <p:blipFill>
          <a:blip r:embed="rId3"/>
          <a:stretch>
            <a:fillRect/>
          </a:stretch>
        </p:blipFill>
        <p:spPr>
          <a:xfrm>
            <a:off x="311180" y="1052736"/>
            <a:ext cx="2533457" cy="3501008"/>
          </a:xfrm>
          <a:prstGeom prst="rect">
            <a:avLst/>
          </a:prstGeom>
        </p:spPr>
      </p:pic>
      <p:pic>
        <p:nvPicPr>
          <p:cNvPr id="5" name="Рисунок 4">
            <a:extLst>
              <a:ext uri="{FF2B5EF4-FFF2-40B4-BE49-F238E27FC236}">
                <a16:creationId xmlns:a16="http://schemas.microsoft.com/office/drawing/2014/main" id="{91D401AF-67CD-4A0D-A15A-F2811399802C}"/>
              </a:ext>
            </a:extLst>
          </p:cNvPr>
          <p:cNvPicPr>
            <a:picLocks noChangeAspect="1"/>
          </p:cNvPicPr>
          <p:nvPr/>
        </p:nvPicPr>
        <p:blipFill rotWithShape="1">
          <a:blip r:embed="rId4"/>
          <a:srcRect l="8881" t="459" r="7632" b="-459"/>
          <a:stretch/>
        </p:blipFill>
        <p:spPr>
          <a:xfrm>
            <a:off x="2984513" y="1988840"/>
            <a:ext cx="2869405" cy="3436994"/>
          </a:xfrm>
          <a:prstGeom prst="rect">
            <a:avLst/>
          </a:prstGeom>
        </p:spPr>
      </p:pic>
      <p:sp>
        <p:nvSpPr>
          <p:cNvPr id="6" name="TextBox 5">
            <a:extLst>
              <a:ext uri="{FF2B5EF4-FFF2-40B4-BE49-F238E27FC236}">
                <a16:creationId xmlns:a16="http://schemas.microsoft.com/office/drawing/2014/main" id="{1C4978DC-9A2E-48C4-8FFE-68F5430C223D}"/>
              </a:ext>
            </a:extLst>
          </p:cNvPr>
          <p:cNvSpPr txBox="1"/>
          <p:nvPr/>
        </p:nvSpPr>
        <p:spPr>
          <a:xfrm>
            <a:off x="609490" y="4723260"/>
            <a:ext cx="2088232" cy="369332"/>
          </a:xfrm>
          <a:prstGeom prst="rect">
            <a:avLst/>
          </a:prstGeom>
          <a:noFill/>
        </p:spPr>
        <p:txBody>
          <a:bodyPr wrap="square" rtlCol="0">
            <a:spAutoFit/>
          </a:bodyPr>
          <a:lstStyle/>
          <a:p>
            <a:pPr algn="ctr"/>
            <a:r>
              <a:rPr lang="uk-UA" b="1" dirty="0">
                <a:solidFill>
                  <a:schemeClr val="accent5">
                    <a:lumMod val="50000"/>
                  </a:schemeClr>
                </a:solidFill>
              </a:rPr>
              <a:t>Пейзаж</a:t>
            </a:r>
          </a:p>
        </p:txBody>
      </p:sp>
      <p:sp>
        <p:nvSpPr>
          <p:cNvPr id="7" name="TextBox 6">
            <a:extLst>
              <a:ext uri="{FF2B5EF4-FFF2-40B4-BE49-F238E27FC236}">
                <a16:creationId xmlns:a16="http://schemas.microsoft.com/office/drawing/2014/main" id="{34045CA7-6BE3-4B93-B76B-1829E63C7E36}"/>
              </a:ext>
            </a:extLst>
          </p:cNvPr>
          <p:cNvSpPr txBox="1"/>
          <p:nvPr/>
        </p:nvSpPr>
        <p:spPr>
          <a:xfrm>
            <a:off x="3442656" y="1432166"/>
            <a:ext cx="1993440" cy="369332"/>
          </a:xfrm>
          <a:prstGeom prst="rect">
            <a:avLst/>
          </a:prstGeom>
          <a:noFill/>
        </p:spPr>
        <p:txBody>
          <a:bodyPr wrap="square" rtlCol="0">
            <a:spAutoFit/>
          </a:bodyPr>
          <a:lstStyle/>
          <a:p>
            <a:pPr algn="ctr"/>
            <a:r>
              <a:rPr lang="uk-UA" b="1" dirty="0">
                <a:solidFill>
                  <a:schemeClr val="accent5">
                    <a:lumMod val="50000"/>
                  </a:schemeClr>
                </a:solidFill>
              </a:rPr>
              <a:t>Інтер'єр</a:t>
            </a:r>
            <a:r>
              <a:rPr lang="uk-UA" dirty="0">
                <a:solidFill>
                  <a:schemeClr val="accent5">
                    <a:lumMod val="50000"/>
                  </a:schemeClr>
                </a:solidFill>
              </a:rPr>
              <a:t> </a:t>
            </a:r>
          </a:p>
        </p:txBody>
      </p:sp>
      <p:sp>
        <p:nvSpPr>
          <p:cNvPr id="9" name="TextBox 8">
            <a:extLst>
              <a:ext uri="{FF2B5EF4-FFF2-40B4-BE49-F238E27FC236}">
                <a16:creationId xmlns:a16="http://schemas.microsoft.com/office/drawing/2014/main" id="{BDF0F04B-B972-453E-B9E9-CC2326269E80}"/>
              </a:ext>
            </a:extLst>
          </p:cNvPr>
          <p:cNvSpPr txBox="1"/>
          <p:nvPr/>
        </p:nvSpPr>
        <p:spPr>
          <a:xfrm>
            <a:off x="6140709" y="4832832"/>
            <a:ext cx="1993440" cy="369332"/>
          </a:xfrm>
          <a:prstGeom prst="rect">
            <a:avLst/>
          </a:prstGeom>
          <a:noFill/>
        </p:spPr>
        <p:txBody>
          <a:bodyPr wrap="square" rtlCol="0">
            <a:spAutoFit/>
          </a:bodyPr>
          <a:lstStyle/>
          <a:p>
            <a:pPr algn="ctr"/>
            <a:r>
              <a:rPr lang="uk-UA" b="1" dirty="0">
                <a:solidFill>
                  <a:schemeClr val="accent5">
                    <a:lumMod val="50000"/>
                  </a:schemeClr>
                </a:solidFill>
              </a:rPr>
              <a:t>Портрет</a:t>
            </a:r>
            <a:endParaRPr lang="uk-UA" dirty="0">
              <a:solidFill>
                <a:schemeClr val="accent5">
                  <a:lumMod val="50000"/>
                </a:schemeClr>
              </a:solidFill>
            </a:endParaRPr>
          </a:p>
        </p:txBody>
      </p:sp>
    </p:spTree>
    <p:extLst>
      <p:ext uri="{BB962C8B-B14F-4D97-AF65-F5344CB8AC3E}">
        <p14:creationId xmlns:p14="http://schemas.microsoft.com/office/powerpoint/2010/main" val="327774362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026"/>
                                        </p:tgtEl>
                                        <p:attrNameLst>
                                          <p:attrName>style.visibility</p:attrName>
                                        </p:attrNameLst>
                                      </p:cBhvr>
                                      <p:to>
                                        <p:strVal val="visible"/>
                                      </p:to>
                                    </p:set>
                                    <p:anim calcmode="lin" valueType="num">
                                      <p:cBhvr additive="base">
                                        <p:cTn id="33" dur="500" fill="hold"/>
                                        <p:tgtEl>
                                          <p:spTgt spid="1026"/>
                                        </p:tgtEl>
                                        <p:attrNameLst>
                                          <p:attrName>ppt_x</p:attrName>
                                        </p:attrNameLst>
                                      </p:cBhvr>
                                      <p:tavLst>
                                        <p:tav tm="0">
                                          <p:val>
                                            <p:strVal val="#ppt_x"/>
                                          </p:val>
                                        </p:tav>
                                        <p:tav tm="100000">
                                          <p:val>
                                            <p:strVal val="#ppt_x"/>
                                          </p:val>
                                        </p:tav>
                                      </p:tavLst>
                                    </p:anim>
                                    <p:anim calcmode="lin" valueType="num">
                                      <p:cBhvr additive="base">
                                        <p:cTn id="34"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1000"/>
                                        <p:tgtEl>
                                          <p:spTgt spid="9"/>
                                        </p:tgtEl>
                                      </p:cBhvr>
                                    </p:animEffect>
                                    <p:anim calcmode="lin" valueType="num">
                                      <p:cBhvr>
                                        <p:cTn id="40" dur="1000" fill="hold"/>
                                        <p:tgtEl>
                                          <p:spTgt spid="9"/>
                                        </p:tgtEl>
                                        <p:attrNameLst>
                                          <p:attrName>ppt_x</p:attrName>
                                        </p:attrNameLst>
                                      </p:cBhvr>
                                      <p:tavLst>
                                        <p:tav tm="0">
                                          <p:val>
                                            <p:strVal val="#ppt_x"/>
                                          </p:val>
                                        </p:tav>
                                        <p:tav tm="100000">
                                          <p:val>
                                            <p:strVal val="#ppt_x"/>
                                          </p:val>
                                        </p:tav>
                                      </p:tavLst>
                                    </p:anim>
                                    <p:anim calcmode="lin" valueType="num">
                                      <p:cBhvr>
                                        <p:cTn id="4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980729"/>
            <a:ext cx="7772400" cy="1368151"/>
          </a:xfrm>
        </p:spPr>
        <p:txBody>
          <a:bodyPr/>
          <a:lstStyle/>
          <a:p>
            <a:r>
              <a:rPr lang="uk-UA" sz="3600" dirty="0">
                <a:solidFill>
                  <a:srgbClr val="0000FF"/>
                </a:solidFill>
                <a:effectLst>
                  <a:outerShdw blurRad="38100" dist="38100" dir="2700000" algn="tl">
                    <a:srgbClr val="000000">
                      <a:alpha val="43137"/>
                    </a:srgbClr>
                  </a:outerShdw>
                </a:effectLst>
              </a:rPr>
              <a:t>Що є важливим</a:t>
            </a:r>
            <a:br>
              <a:rPr lang="uk-UA" sz="3600" dirty="0">
                <a:solidFill>
                  <a:srgbClr val="0000FF"/>
                </a:solidFill>
                <a:effectLst>
                  <a:outerShdw blurRad="38100" dist="38100" dir="2700000" algn="tl">
                    <a:srgbClr val="000000">
                      <a:alpha val="43137"/>
                    </a:srgbClr>
                  </a:outerShdw>
                </a:effectLst>
              </a:rPr>
            </a:br>
            <a:r>
              <a:rPr lang="uk-UA" sz="3600" dirty="0">
                <a:solidFill>
                  <a:srgbClr val="0000FF"/>
                </a:solidFill>
                <a:effectLst>
                  <a:outerShdw blurRad="38100" dist="38100" dir="2700000" algn="tl">
                    <a:srgbClr val="000000">
                      <a:alpha val="43137"/>
                    </a:srgbClr>
                  </a:outerShdw>
                </a:effectLst>
              </a:rPr>
              <a:t> у словесному зображенні людини?</a:t>
            </a:r>
            <a:endParaRPr lang="ru-RU" sz="3600" dirty="0">
              <a:solidFill>
                <a:srgbClr val="0000FF"/>
              </a:solidFill>
              <a:effectLst>
                <a:outerShdw blurRad="38100" dist="38100" dir="2700000" algn="tl">
                  <a:srgbClr val="000000">
                    <a:alpha val="43137"/>
                  </a:srgbClr>
                </a:outerShdw>
              </a:effectLst>
            </a:endParaRPr>
          </a:p>
        </p:txBody>
      </p:sp>
      <p:graphicFrame>
        <p:nvGraphicFramePr>
          <p:cNvPr id="4" name="Схема 3"/>
          <p:cNvGraphicFramePr/>
          <p:nvPr>
            <p:extLst>
              <p:ext uri="{D42A27DB-BD31-4B8C-83A1-F6EECF244321}">
                <p14:modId xmlns:p14="http://schemas.microsoft.com/office/powerpoint/2010/main" val="461433446"/>
              </p:ext>
            </p:extLst>
          </p:nvPr>
        </p:nvGraphicFramePr>
        <p:xfrm>
          <a:off x="1691680" y="2420888"/>
          <a:ext cx="5496272" cy="3472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7009320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6" accel="20000" decel="60000" fill="remove" grpId="0" nodeType="clickEffect">
                                  <p:stCondLst>
                                    <p:cond delay="150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0" fill="hold"/>
                                        <p:tgtEl>
                                          <p:spTgt spid="4"/>
                                        </p:tgtEl>
                                        <p:attrNameLst>
                                          <p:attrName>ppt_x</p:attrName>
                                        </p:attrNameLst>
                                      </p:cBhvr>
                                      <p:tavLst>
                                        <p:tav tm="0">
                                          <p:val>
                                            <p:strVal val="1+#ppt_w/2"/>
                                          </p:val>
                                        </p:tav>
                                        <p:tav tm="100000">
                                          <p:val>
                                            <p:strVal val="#ppt_x"/>
                                          </p:val>
                                        </p:tav>
                                      </p:tavLst>
                                    </p:anim>
                                    <p:anim calcmode="lin" valueType="num">
                                      <p:cBhvr additive="base">
                                        <p:cTn id="26" dur="5000" fill="hold"/>
                                        <p:tgtEl>
                                          <p:spTgt spid="4"/>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Заголовок 1"/>
          <p:cNvSpPr txBox="1">
            <a:spLocks/>
          </p:cNvSpPr>
          <p:nvPr/>
        </p:nvSpPr>
        <p:spPr>
          <a:xfrm>
            <a:off x="909754" y="620688"/>
            <a:ext cx="7658128" cy="908720"/>
          </a:xfrm>
          <a:prstGeom prst="rect">
            <a:avLst/>
          </a:prstGeom>
        </p:spPr>
        <p:txBody>
          <a:bodyPr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endParaRPr lang="ru-RU" sz="3200" b="1" i="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01600">
                  <a:srgbClr val="FFFF00">
                    <a:alpha val="60000"/>
                  </a:srgbClr>
                </a:glow>
                <a:outerShdw blurRad="76200" dist="50800" dir="5400000" algn="tl" rotWithShape="0">
                  <a:srgbClr val="000000">
                    <a:alpha val="65000"/>
                  </a:srgbClr>
                </a:outerShdw>
              </a:effectLst>
              <a:latin typeface="Times New Roman" pitchFamily="18" charset="0"/>
              <a:ea typeface="+mj-ea"/>
              <a:cs typeface="Times New Roman" pitchFamily="18" charset="0"/>
            </a:endParaRPr>
          </a:p>
        </p:txBody>
      </p:sp>
      <p:sp>
        <p:nvSpPr>
          <p:cNvPr id="2" name="TextBox 1"/>
          <p:cNvSpPr txBox="1"/>
          <p:nvPr/>
        </p:nvSpPr>
        <p:spPr>
          <a:xfrm>
            <a:off x="1223628" y="764704"/>
            <a:ext cx="6696744" cy="954107"/>
          </a:xfrm>
          <a:prstGeom prst="rect">
            <a:avLst/>
          </a:prstGeom>
          <a:noFill/>
        </p:spPr>
        <p:txBody>
          <a:bodyPr wrap="square" rtlCol="0">
            <a:spAutoFit/>
          </a:bodyPr>
          <a:lstStyle/>
          <a:p>
            <a:pPr algn="ctr"/>
            <a:r>
              <a:rPr lang="uk-UA" sz="2800" u="sng" dirty="0">
                <a:solidFill>
                  <a:srgbClr val="0000FF"/>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Відгадай літературного героя за описом зовнішності</a:t>
            </a:r>
            <a:endParaRPr lang="ru-RU" sz="2800" u="sng" dirty="0">
              <a:solidFill>
                <a:srgbClr val="0000FF"/>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7" name="TextBox 6"/>
          <p:cNvSpPr txBox="1"/>
          <p:nvPr/>
        </p:nvSpPr>
        <p:spPr>
          <a:xfrm>
            <a:off x="1223628" y="1656969"/>
            <a:ext cx="6696744" cy="4299960"/>
          </a:xfrm>
          <a:prstGeom prst="rect">
            <a:avLst/>
          </a:prstGeom>
          <a:noFill/>
        </p:spPr>
        <p:txBody>
          <a:bodyPr wrap="square" rtlCol="0">
            <a:spAutoFit/>
          </a:bodyPr>
          <a:lstStyle/>
          <a:p>
            <a:pPr algn="ctr">
              <a:lnSpc>
                <a:spcPct val="200000"/>
              </a:lnSpc>
            </a:pPr>
            <a:r>
              <a:rPr lang="ru-RU"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«…Се </a:t>
            </a:r>
            <a:r>
              <a:rPr lang="ru-RU"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був</a:t>
            </a:r>
            <a:r>
              <a:rPr lang="ru-RU"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a:t>
            </a:r>
            <a:r>
              <a:rPr lang="ru-RU"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сивий</a:t>
            </a:r>
            <a:r>
              <a:rPr lang="ru-RU"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як голуб, </a:t>
            </a:r>
            <a:r>
              <a:rPr lang="ru-RU"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звиш</a:t>
            </a:r>
            <a:r>
              <a:rPr lang="ru-RU"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90-літній </a:t>
            </a:r>
            <a:r>
              <a:rPr lang="ru-RU"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старець</a:t>
            </a:r>
            <a:r>
              <a:rPr lang="ru-RU"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a:t>
            </a:r>
            <a:r>
              <a:rPr lang="ru-RU"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найстарший</a:t>
            </a:r>
            <a:r>
              <a:rPr lang="ru-RU"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a:t>
            </a:r>
            <a:r>
              <a:rPr lang="ru-RU"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віком</a:t>
            </a:r>
            <a:r>
              <a:rPr lang="ru-RU"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у </a:t>
            </a:r>
            <a:r>
              <a:rPr lang="ru-RU"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цілій</a:t>
            </a:r>
            <a:r>
              <a:rPr lang="ru-RU"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a:t>
            </a:r>
            <a:r>
              <a:rPr lang="ru-RU"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громаді</a:t>
            </a:r>
            <a:r>
              <a:rPr lang="ru-RU"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a:t>
            </a:r>
            <a:r>
              <a:rPr lang="ru-RU"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Високий</a:t>
            </a:r>
            <a:r>
              <a:rPr lang="ru-RU"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ростом, </a:t>
            </a:r>
            <a:r>
              <a:rPr lang="ru-RU"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поважний</a:t>
            </a:r>
            <a:r>
              <a:rPr lang="ru-RU"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a:t>
            </a:r>
            <a:r>
              <a:rPr lang="ru-RU"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поставою</a:t>
            </a:r>
            <a:r>
              <a:rPr lang="ru-RU"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строгий </a:t>
            </a:r>
            <a:r>
              <a:rPr lang="ru-RU"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лицем</a:t>
            </a:r>
            <a:r>
              <a:rPr lang="ru-RU"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a:t>
            </a:r>
            <a:r>
              <a:rPr lang="ru-RU"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багатий</a:t>
            </a:r>
            <a:r>
              <a:rPr lang="ru-RU"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a:t>
            </a:r>
            <a:r>
              <a:rPr lang="ru-RU"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досвідом</a:t>
            </a:r>
            <a:r>
              <a:rPr lang="ru-RU"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a:t>
            </a:r>
            <a:r>
              <a:rPr lang="ru-RU"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життя</a:t>
            </a:r>
            <a:r>
              <a:rPr lang="ru-RU"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й </a:t>
            </a:r>
            <a:r>
              <a:rPr lang="ru-RU"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знанням</a:t>
            </a:r>
            <a:r>
              <a:rPr lang="ru-RU"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людей та </a:t>
            </a:r>
            <a:r>
              <a:rPr lang="ru-RU"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обставин</a:t>
            </a:r>
            <a:r>
              <a:rPr lang="ru-RU"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 </a:t>
            </a:r>
            <a:r>
              <a:rPr lang="ru-RU"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Невважаючи</a:t>
            </a:r>
            <a:r>
              <a:rPr lang="ru-RU"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на </a:t>
            </a:r>
            <a:r>
              <a:rPr lang="ru-RU"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глибоку</a:t>
            </a:r>
            <a:r>
              <a:rPr lang="ru-RU"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a:t>
            </a:r>
            <a:r>
              <a:rPr lang="ru-RU"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старість</a:t>
            </a:r>
            <a:r>
              <a:rPr lang="ru-RU"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a:t>
            </a:r>
            <a:r>
              <a:rPr lang="ru-RU"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він</a:t>
            </a:r>
            <a:r>
              <a:rPr lang="ru-RU"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a:t>
            </a:r>
            <a:r>
              <a:rPr lang="ru-RU"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був</a:t>
            </a:r>
            <a:r>
              <a:rPr lang="ru-RU"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a:t>
            </a:r>
            <a:r>
              <a:rPr lang="ru-RU"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іще</a:t>
            </a:r>
            <a:r>
              <a:rPr lang="ru-RU"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a:t>
            </a:r>
            <a:r>
              <a:rPr lang="ru-RU"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сильний</a:t>
            </a:r>
            <a:r>
              <a:rPr lang="ru-RU"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і </a:t>
            </a:r>
            <a:r>
              <a:rPr lang="ru-RU"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кремезний</a:t>
            </a:r>
            <a:r>
              <a:rPr lang="ru-RU"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…Сад, </a:t>
            </a:r>
            <a:r>
              <a:rPr lang="ru-RU"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пасіка</a:t>
            </a:r>
            <a:r>
              <a:rPr lang="ru-RU"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й </a:t>
            </a:r>
            <a:r>
              <a:rPr lang="ru-RU"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ліки</a:t>
            </a:r>
            <a:r>
              <a:rPr lang="ru-RU"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 се </a:t>
            </a:r>
            <a:r>
              <a:rPr lang="ru-RU"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була</a:t>
            </a:r>
            <a:r>
              <a:rPr lang="ru-RU"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a:t>
            </a:r>
            <a:r>
              <a:rPr lang="ru-RU"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його</a:t>
            </a:r>
            <a:r>
              <a:rPr lang="ru-RU"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робота»</a:t>
            </a:r>
          </a:p>
        </p:txBody>
      </p:sp>
      <p:sp>
        <p:nvSpPr>
          <p:cNvPr id="10" name="Овальная выноска 9"/>
          <p:cNvSpPr/>
          <p:nvPr/>
        </p:nvSpPr>
        <p:spPr>
          <a:xfrm>
            <a:off x="6084168" y="3284984"/>
            <a:ext cx="2736304" cy="2217776"/>
          </a:xfrm>
          <a:prstGeom prst="wedgeEllipseCallou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4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Захар</a:t>
            </a:r>
          </a:p>
          <a:p>
            <a:pPr algn="ctr"/>
            <a:r>
              <a:rPr lang="uk-UA" sz="4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Беркут</a:t>
            </a:r>
            <a:endParaRPr lang="ru-RU" sz="4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7"/>
                                        </p:tgtEl>
                                        <p:attrNameLst>
                                          <p:attrName>style.color</p:attrName>
                                        </p:attrNameLst>
                                      </p:cBhvr>
                                      <p:to>
                                        <a:schemeClr val="bg1"/>
                                      </p:to>
                                    </p:animClr>
                                    <p:animClr clrSpc="rgb" dir="cw">
                                      <p:cBhvr>
                                        <p:cTn id="7" dur="250" autoRev="1" fill="remove"/>
                                        <p:tgtEl>
                                          <p:spTgt spid="7"/>
                                        </p:tgtEl>
                                        <p:attrNameLst>
                                          <p:attrName>fillcolor</p:attrName>
                                        </p:attrNameLst>
                                      </p:cBhvr>
                                      <p:to>
                                        <a:schemeClr val="bg1"/>
                                      </p:to>
                                    </p:animClr>
                                    <p:set>
                                      <p:cBhvr>
                                        <p:cTn id="8" dur="250" autoRev="1" fill="remove"/>
                                        <p:tgtEl>
                                          <p:spTgt spid="7"/>
                                        </p:tgtEl>
                                        <p:attrNameLst>
                                          <p:attrName>fill.type</p:attrName>
                                        </p:attrNameLst>
                                      </p:cBhvr>
                                      <p:to>
                                        <p:strVal val="solid"/>
                                      </p:to>
                                    </p:set>
                                    <p:set>
                                      <p:cBhvr>
                                        <p:cTn id="9" dur="250" autoRev="1" fill="remove"/>
                                        <p:tgtEl>
                                          <p:spTgt spid="7"/>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980729"/>
            <a:ext cx="7772400" cy="792088"/>
          </a:xfrm>
        </p:spPr>
        <p:txBody>
          <a:bodyPr/>
          <a:lstStyle/>
          <a:p>
            <a:r>
              <a:rPr lang="uk-UA" dirty="0">
                <a:solidFill>
                  <a:schemeClr val="accent2">
                    <a:lumMod val="75000"/>
                  </a:schemeClr>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Підбери епітети</a:t>
            </a:r>
            <a:endParaRPr lang="ru-RU" dirty="0">
              <a:solidFill>
                <a:schemeClr val="accent2">
                  <a:lumMod val="75000"/>
                </a:schemeClr>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11" name="Овал 10"/>
          <p:cNvSpPr/>
          <p:nvPr/>
        </p:nvSpPr>
        <p:spPr>
          <a:xfrm>
            <a:off x="1187624" y="1988840"/>
            <a:ext cx="1584176" cy="115212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uk-UA"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Обличчя</a:t>
            </a:r>
            <a:endParaRPr lang="ru-RU"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12" name="Овал 11"/>
          <p:cNvSpPr/>
          <p:nvPr/>
        </p:nvSpPr>
        <p:spPr>
          <a:xfrm>
            <a:off x="1222008" y="3491046"/>
            <a:ext cx="1584176" cy="136815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uk-UA" b="1" dirty="0">
                <a:solidFill>
                  <a:srgbClr val="FF0000"/>
                </a:solidFill>
                <a:latin typeface="Tahoma" panose="020B0604030504040204" pitchFamily="34" charset="0"/>
                <a:ea typeface="Tahoma" panose="020B0604030504040204" pitchFamily="34" charset="0"/>
                <a:cs typeface="Tahoma" panose="020B0604030504040204" pitchFamily="34" charset="0"/>
              </a:rPr>
              <a:t>Погляд</a:t>
            </a:r>
            <a:endParaRPr lang="ru-RU"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3" name="Овал 12"/>
          <p:cNvSpPr/>
          <p:nvPr/>
        </p:nvSpPr>
        <p:spPr>
          <a:xfrm>
            <a:off x="3563888" y="1988840"/>
            <a:ext cx="1584176" cy="115212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uk-UA" sz="20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Очі</a:t>
            </a:r>
            <a:endParaRPr lang="ru-RU" sz="20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14" name="Овал 13"/>
          <p:cNvSpPr/>
          <p:nvPr/>
        </p:nvSpPr>
        <p:spPr>
          <a:xfrm>
            <a:off x="3563888" y="3501008"/>
            <a:ext cx="1584176" cy="136815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uk-UA"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Ніс</a:t>
            </a:r>
            <a:endParaRPr lang="ru-RU"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15" name="Овал 14"/>
          <p:cNvSpPr/>
          <p:nvPr/>
        </p:nvSpPr>
        <p:spPr>
          <a:xfrm>
            <a:off x="6084168" y="1988840"/>
            <a:ext cx="1512168" cy="1224136"/>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uk-UA" sz="20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Брови</a:t>
            </a:r>
            <a:endParaRPr lang="ru-RU" sz="20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16" name="Овал 15"/>
          <p:cNvSpPr/>
          <p:nvPr/>
        </p:nvSpPr>
        <p:spPr>
          <a:xfrm>
            <a:off x="6084168" y="3501008"/>
            <a:ext cx="1512168" cy="136815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uk-UA" b="1" dirty="0">
                <a:solidFill>
                  <a:srgbClr val="FF0000"/>
                </a:solidFill>
                <a:latin typeface="Tahoma" panose="020B0604030504040204" pitchFamily="34" charset="0"/>
                <a:ea typeface="Tahoma" panose="020B0604030504040204" pitchFamily="34" charset="0"/>
                <a:cs typeface="Tahoma" panose="020B0604030504040204" pitchFamily="34" charset="0"/>
              </a:rPr>
              <a:t>Губи</a:t>
            </a:r>
            <a:endParaRPr lang="ru-RU"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7" name="Овал 16"/>
          <p:cNvSpPr/>
          <p:nvPr/>
        </p:nvSpPr>
        <p:spPr>
          <a:xfrm>
            <a:off x="1547664" y="4988024"/>
            <a:ext cx="1800200" cy="117728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uk-UA"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Волосся </a:t>
            </a:r>
            <a:endParaRPr lang="ru-RU"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18" name="Овал 17"/>
          <p:cNvSpPr/>
          <p:nvPr/>
        </p:nvSpPr>
        <p:spPr>
          <a:xfrm>
            <a:off x="3707904" y="4988024"/>
            <a:ext cx="1656184" cy="117728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uk-UA" b="1" dirty="0">
                <a:solidFill>
                  <a:srgbClr val="FF0000"/>
                </a:solidFill>
                <a:latin typeface="Tahoma" panose="020B0604030504040204" pitchFamily="34" charset="0"/>
                <a:ea typeface="Tahoma" panose="020B0604030504040204" pitchFamily="34" charset="0"/>
                <a:cs typeface="Tahoma" panose="020B0604030504040204" pitchFamily="34" charset="0"/>
              </a:rPr>
              <a:t>Постава</a:t>
            </a:r>
            <a:endParaRPr lang="ru-RU"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9" name="Овал 18"/>
          <p:cNvSpPr/>
          <p:nvPr/>
        </p:nvSpPr>
        <p:spPr>
          <a:xfrm>
            <a:off x="5724128" y="4988024"/>
            <a:ext cx="1872208" cy="117728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uk-UA" b="1" dirty="0">
                <a:solidFill>
                  <a:srgbClr val="FF0000"/>
                </a:solidFill>
                <a:latin typeface="Tahoma" panose="020B0604030504040204" pitchFamily="34" charset="0"/>
                <a:ea typeface="Tahoma" panose="020B0604030504040204" pitchFamily="34" charset="0"/>
                <a:cs typeface="Tahoma" panose="020B0604030504040204" pitchFamily="34" charset="0"/>
              </a:rPr>
              <a:t>Характер</a:t>
            </a:r>
            <a:endParaRPr lang="ru-RU"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6379494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371600" y="908720"/>
            <a:ext cx="6400800" cy="4730080"/>
          </a:xfrm>
        </p:spPr>
        <p:txBody>
          <a:bodyPr/>
          <a:lstStyle/>
          <a:p>
            <a:r>
              <a:rPr lang="uk-UA" dirty="0">
                <a:solidFill>
                  <a:srgbClr val="3333FF"/>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Доповни свій словничок</a:t>
            </a:r>
          </a:p>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3728" y="1844824"/>
            <a:ext cx="4680520" cy="3384376"/>
          </a:xfrm>
          <a:prstGeom prst="rect">
            <a:avLst/>
          </a:prstGeom>
        </p:spPr>
      </p:pic>
    </p:spTree>
    <p:extLst>
      <p:ext uri="{BB962C8B-B14F-4D97-AF65-F5344CB8AC3E}">
        <p14:creationId xmlns:p14="http://schemas.microsoft.com/office/powerpoint/2010/main" val="77673540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Місце для вмісту 4" descr="Зображення, що містить текст&#10;&#10;Автоматично згенерований опис">
            <a:extLst>
              <a:ext uri="{FF2B5EF4-FFF2-40B4-BE49-F238E27FC236}">
                <a16:creationId xmlns:a16="http://schemas.microsoft.com/office/drawing/2014/main" id="{10C50FF8-8CB3-4EC5-BB78-EF1B7EAEC4C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3608" y="692696"/>
            <a:ext cx="7320250" cy="5328592"/>
          </a:xfrm>
        </p:spPr>
      </p:pic>
    </p:spTree>
    <p:extLst>
      <p:ext uri="{BB962C8B-B14F-4D97-AF65-F5344CB8AC3E}">
        <p14:creationId xmlns:p14="http://schemas.microsoft.com/office/powerpoint/2010/main" val="321983034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sld>
</file>

<file path=ppt/theme/theme1.xml><?xml version="1.0" encoding="utf-8"?>
<a:theme xmlns:a="http://schemas.openxmlformats.org/drawingml/2006/main" name="физика 1">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373</Words>
  <Application>Microsoft Office PowerPoint</Application>
  <PresentationFormat>Екран (4:3)</PresentationFormat>
  <Paragraphs>53</Paragraphs>
  <Slides>15</Slides>
  <Notes>0</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15</vt:i4>
      </vt:variant>
    </vt:vector>
  </HeadingPairs>
  <TitlesOfParts>
    <vt:vector size="22" baseType="lpstr">
      <vt:lpstr>Arial</vt:lpstr>
      <vt:lpstr>Calibri</vt:lpstr>
      <vt:lpstr>Georgia</vt:lpstr>
      <vt:lpstr>Tahoma</vt:lpstr>
      <vt:lpstr>Times New Roman</vt:lpstr>
      <vt:lpstr>Wingdings</vt:lpstr>
      <vt:lpstr>физика 1</vt:lpstr>
      <vt:lpstr>Тема уроку</vt:lpstr>
      <vt:lpstr>Епіграф уроку</vt:lpstr>
      <vt:lpstr>Пригадай! Ти це знаєш!</vt:lpstr>
      <vt:lpstr>Види опису</vt:lpstr>
      <vt:lpstr>Що є важливим  у словесному зображенні людини?</vt:lpstr>
      <vt:lpstr>Презентація PowerPoint</vt:lpstr>
      <vt:lpstr>Підбери епітети</vt:lpstr>
      <vt:lpstr>Презентація PowerPoint</vt:lpstr>
      <vt:lpstr>Презентація PowerPoint</vt:lpstr>
      <vt:lpstr>План опису  зовнішності людини</vt:lpstr>
      <vt:lpstr>Ознайомимось із уривком  з творчості  Євгена Гуцала</vt:lpstr>
      <vt:lpstr>Презентація PowerPoint</vt:lpstr>
      <vt:lpstr>Закріплення знань</vt:lpstr>
      <vt:lpstr>Опиши зовнішність  одного з персонажів</vt:lpstr>
      <vt:lpstr>Домашнє завдання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уроку</dc:title>
  <dc:creator>Svitlana  Vozna</dc:creator>
  <cp:lastModifiedBy>Svitlana  Vozna</cp:lastModifiedBy>
  <cp:revision>3</cp:revision>
  <dcterms:created xsi:type="dcterms:W3CDTF">2021-01-08T23:02:18Z</dcterms:created>
  <dcterms:modified xsi:type="dcterms:W3CDTF">2021-01-08T23:19:50Z</dcterms:modified>
</cp:coreProperties>
</file>